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Lst>
  <p:sldSz cy="5143500" cx="9144000"/>
  <p:notesSz cx="6858000" cy="9144000"/>
  <p:embeddedFontLst>
    <p:embeddedFont>
      <p:font typeface="Proxima Nova"/>
      <p:regular r:id="rId43"/>
      <p:bold r:id="rId44"/>
      <p:italic r:id="rId45"/>
      <p:boldItalic r:id="rId46"/>
    </p:embeddedFont>
    <p:embeddedFont>
      <p:font typeface="Roboto"/>
      <p:regular r:id="rId47"/>
      <p:bold r:id="rId48"/>
      <p:italic r:id="rId49"/>
      <p:boldItalic r:id="rId50"/>
    </p:embeddedFont>
    <p:embeddedFont>
      <p:font typeface="Playfair Display"/>
      <p:regular r:id="rId51"/>
      <p:bold r:id="rId52"/>
      <p:italic r:id="rId53"/>
      <p:boldItalic r:id="rId54"/>
    </p:embeddedFont>
    <p:embeddedFont>
      <p:font typeface="Syncopate"/>
      <p:regular r:id="rId55"/>
      <p:bold r:id="rId56"/>
    </p:embeddedFont>
    <p:embeddedFont>
      <p:font typeface="Merriweather"/>
      <p:regular r:id="rId57"/>
      <p:bold r:id="rId58"/>
      <p:italic r:id="rId59"/>
      <p:boldItalic r:id="rId60"/>
    </p:embeddedFont>
    <p:embeddedFont>
      <p:font typeface="Alfa Slab One"/>
      <p:regular r:id="rId61"/>
    </p:embeddedFont>
    <p:embeddedFont>
      <p:font typeface="Comfortaa"/>
      <p:regular r:id="rId62"/>
      <p:bold r:id="rId6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font" Target="fonts/ProximaNova-bold.fntdata"/><Relationship Id="rId43" Type="http://schemas.openxmlformats.org/officeDocument/2006/relationships/font" Target="fonts/ProximaNova-regular.fntdata"/><Relationship Id="rId46" Type="http://schemas.openxmlformats.org/officeDocument/2006/relationships/font" Target="fonts/ProximaNova-boldItalic.fntdata"/><Relationship Id="rId45" Type="http://schemas.openxmlformats.org/officeDocument/2006/relationships/font" Target="fonts/ProximaNova-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font" Target="fonts/Roboto-bold.fntdata"/><Relationship Id="rId47" Type="http://schemas.openxmlformats.org/officeDocument/2006/relationships/font" Target="fonts/Roboto-regular.fntdata"/><Relationship Id="rId49" Type="http://schemas.openxmlformats.org/officeDocument/2006/relationships/font" Target="fonts/Robo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Comfortaa-regular.fntdata"/><Relationship Id="rId61" Type="http://schemas.openxmlformats.org/officeDocument/2006/relationships/font" Target="fonts/AlfaSlabOne-regular.fntdata"/><Relationship Id="rId20" Type="http://schemas.openxmlformats.org/officeDocument/2006/relationships/slide" Target="slides/slide15.xml"/><Relationship Id="rId63" Type="http://schemas.openxmlformats.org/officeDocument/2006/relationships/font" Target="fonts/Comfortaa-bold.fnt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Merriweather-boldItalic.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font" Target="fonts/PlayfairDisplay-regular.fntdata"/><Relationship Id="rId50" Type="http://schemas.openxmlformats.org/officeDocument/2006/relationships/font" Target="fonts/Roboto-boldItalic.fntdata"/><Relationship Id="rId53" Type="http://schemas.openxmlformats.org/officeDocument/2006/relationships/font" Target="fonts/PlayfairDisplay-italic.fntdata"/><Relationship Id="rId52" Type="http://schemas.openxmlformats.org/officeDocument/2006/relationships/font" Target="fonts/PlayfairDisplay-bold.fntdata"/><Relationship Id="rId11" Type="http://schemas.openxmlformats.org/officeDocument/2006/relationships/slide" Target="slides/slide6.xml"/><Relationship Id="rId55" Type="http://schemas.openxmlformats.org/officeDocument/2006/relationships/font" Target="fonts/Syncopate-regular.fntdata"/><Relationship Id="rId10" Type="http://schemas.openxmlformats.org/officeDocument/2006/relationships/slide" Target="slides/slide5.xml"/><Relationship Id="rId54" Type="http://schemas.openxmlformats.org/officeDocument/2006/relationships/font" Target="fonts/PlayfairDisplay-boldItalic.fntdata"/><Relationship Id="rId13" Type="http://schemas.openxmlformats.org/officeDocument/2006/relationships/slide" Target="slides/slide8.xml"/><Relationship Id="rId57" Type="http://schemas.openxmlformats.org/officeDocument/2006/relationships/font" Target="fonts/Merriweather-regular.fntdata"/><Relationship Id="rId12" Type="http://schemas.openxmlformats.org/officeDocument/2006/relationships/slide" Target="slides/slide7.xml"/><Relationship Id="rId56" Type="http://schemas.openxmlformats.org/officeDocument/2006/relationships/font" Target="fonts/Syncopate-bold.fntdata"/><Relationship Id="rId15" Type="http://schemas.openxmlformats.org/officeDocument/2006/relationships/slide" Target="slides/slide10.xml"/><Relationship Id="rId59" Type="http://schemas.openxmlformats.org/officeDocument/2006/relationships/font" Target="fonts/Merriweather-italic.fntdata"/><Relationship Id="rId14" Type="http://schemas.openxmlformats.org/officeDocument/2006/relationships/slide" Target="slides/slide9.xml"/><Relationship Id="rId58" Type="http://schemas.openxmlformats.org/officeDocument/2006/relationships/font" Target="fonts/Merriweather-bold.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2" name="Shape 52"/>
        <p:cNvGrpSpPr/>
        <p:nvPr/>
      </p:nvGrpSpPr>
      <p:grpSpPr>
        <a:xfrm>
          <a:off x="0" y="0"/>
          <a:ext cx="0" cy="0"/>
          <a:chOff x="0" y="0"/>
          <a:chExt cx="0" cy="0"/>
        </a:xfrm>
      </p:grpSpPr>
      <p:sp>
        <p:nvSpPr>
          <p:cNvPr id="53" name="Google Shape;5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4" name="Google Shape;5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2" name="Shape 122"/>
        <p:cNvGrpSpPr/>
        <p:nvPr/>
      </p:nvGrpSpPr>
      <p:grpSpPr>
        <a:xfrm>
          <a:off x="0" y="0"/>
          <a:ext cx="0" cy="0"/>
          <a:chOff x="0" y="0"/>
          <a:chExt cx="0" cy="0"/>
        </a:xfrm>
      </p:grpSpPr>
      <p:sp>
        <p:nvSpPr>
          <p:cNvPr id="123" name="Google Shape;123;g54e37ba360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54e37ba360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9" name="Shape 129"/>
        <p:cNvGrpSpPr/>
        <p:nvPr/>
      </p:nvGrpSpPr>
      <p:grpSpPr>
        <a:xfrm>
          <a:off x="0" y="0"/>
          <a:ext cx="0" cy="0"/>
          <a:chOff x="0" y="0"/>
          <a:chExt cx="0" cy="0"/>
        </a:xfrm>
      </p:grpSpPr>
      <p:sp>
        <p:nvSpPr>
          <p:cNvPr id="130" name="Google Shape;130;g51fb73e68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 name="Google Shape;131;g51fb73e68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6" name="Shape 136"/>
        <p:cNvGrpSpPr/>
        <p:nvPr/>
      </p:nvGrpSpPr>
      <p:grpSpPr>
        <a:xfrm>
          <a:off x="0" y="0"/>
          <a:ext cx="0" cy="0"/>
          <a:chOff x="0" y="0"/>
          <a:chExt cx="0" cy="0"/>
        </a:xfrm>
      </p:grpSpPr>
      <p:sp>
        <p:nvSpPr>
          <p:cNvPr id="137" name="Google Shape;137;g50268348c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50268348c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3" name="Shape 143"/>
        <p:cNvGrpSpPr/>
        <p:nvPr/>
      </p:nvGrpSpPr>
      <p:grpSpPr>
        <a:xfrm>
          <a:off x="0" y="0"/>
          <a:ext cx="0" cy="0"/>
          <a:chOff x="0" y="0"/>
          <a:chExt cx="0" cy="0"/>
        </a:xfrm>
      </p:grpSpPr>
      <p:sp>
        <p:nvSpPr>
          <p:cNvPr id="144" name="Google Shape;144;g4d2aff8e84_1_4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5" name="Google Shape;145;g4d2aff8e84_1_4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#1:  Good now</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#2: Still good</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#3:  Still good</a:t>
            </a:r>
            <a:endParaRPr sz="1450">
              <a:solidFill>
                <a:schemeClr val="dk2"/>
              </a:solidFill>
              <a:highlight>
                <a:srgbClr val="F2EFE6"/>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2" name="Shape 152"/>
        <p:cNvGrpSpPr/>
        <p:nvPr/>
      </p:nvGrpSpPr>
      <p:grpSpPr>
        <a:xfrm>
          <a:off x="0" y="0"/>
          <a:ext cx="0" cy="0"/>
          <a:chOff x="0" y="0"/>
          <a:chExt cx="0" cy="0"/>
        </a:xfrm>
      </p:grpSpPr>
      <p:sp>
        <p:nvSpPr>
          <p:cNvPr id="153" name="Google Shape;153;g4d2aff8e84_1_4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4d2aff8e84_1_4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#4:  </a:t>
            </a:r>
            <a:r>
              <a:rPr lang="en" sz="1000">
                <a:solidFill>
                  <a:schemeClr val="dk2"/>
                </a:solidFill>
                <a:highlight>
                  <a:srgbClr val="F2EFE6"/>
                </a:highlight>
              </a:rPr>
              <a:t>Wow! Look at the big strong stride…and the pivot foot still on the ground. </a:t>
            </a:r>
            <a:endParaRPr sz="145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#5:  	</a:t>
            </a:r>
            <a:r>
              <a:rPr lang="en" sz="1000">
                <a:solidFill>
                  <a:schemeClr val="dk2"/>
                </a:solidFill>
                <a:highlight>
                  <a:srgbClr val="F2EFE6"/>
                </a:highlight>
              </a:rPr>
              <a:t>No problem here except it looks like it might hurt her ankle</a:t>
            </a:r>
            <a:endParaRPr sz="100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Clr>
                <a:schemeClr val="dk2"/>
              </a:buClr>
              <a:buSzPts val="1100"/>
              <a:buFont typeface="Arial"/>
              <a:buNone/>
            </a:pPr>
            <a:r>
              <a:rPr lang="en" sz="1450">
                <a:solidFill>
                  <a:schemeClr val="dk2"/>
                </a:solidFill>
                <a:highlight>
                  <a:srgbClr val="F2EFE6"/>
                </a:highlight>
              </a:rPr>
              <a:t>PICTURE #6: And she finishes just fine. LEGAL! </a:t>
            </a:r>
            <a:endParaRPr sz="100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1" name="Shape 161"/>
        <p:cNvGrpSpPr/>
        <p:nvPr/>
      </p:nvGrpSpPr>
      <p:grpSpPr>
        <a:xfrm>
          <a:off x="0" y="0"/>
          <a:ext cx="0" cy="0"/>
          <a:chOff x="0" y="0"/>
          <a:chExt cx="0" cy="0"/>
        </a:xfrm>
      </p:grpSpPr>
      <p:sp>
        <p:nvSpPr>
          <p:cNvPr id="162" name="Google Shape;162;g4d2aff8e84_1_4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4d2aff8e84_1_4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#1:  Takes signal with hands apart.</a:t>
            </a:r>
            <a:endParaRPr sz="145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#2:   Assume that she pauses for the required time here</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#3 &amp; 4 = All good</a:t>
            </a:r>
            <a:endParaRPr sz="1450">
              <a:solidFill>
                <a:schemeClr val="dk2"/>
              </a:solidFill>
              <a:highlight>
                <a:srgbClr val="F2EFE6"/>
              </a:highlight>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1" name="Shape 171"/>
        <p:cNvGrpSpPr/>
        <p:nvPr/>
      </p:nvGrpSpPr>
      <p:grpSpPr>
        <a:xfrm>
          <a:off x="0" y="0"/>
          <a:ext cx="0" cy="0"/>
          <a:chOff x="0" y="0"/>
          <a:chExt cx="0" cy="0"/>
        </a:xfrm>
      </p:grpSpPr>
      <p:sp>
        <p:nvSpPr>
          <p:cNvPr id="172" name="Google Shape;172;g4d2aff8e84_1_4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4d2aff8e84_1_4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#6-8  → Keeps the pivot foot down and rotates her foot</a:t>
            </a:r>
            <a:endParaRPr sz="1450">
              <a:solidFill>
                <a:schemeClr val="dk2"/>
              </a:solidFill>
              <a:highlight>
                <a:srgbClr val="F2EFE6"/>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1" name="Shape 181"/>
        <p:cNvGrpSpPr/>
        <p:nvPr/>
      </p:nvGrpSpPr>
      <p:grpSpPr>
        <a:xfrm>
          <a:off x="0" y="0"/>
          <a:ext cx="0" cy="0"/>
          <a:chOff x="0" y="0"/>
          <a:chExt cx="0" cy="0"/>
        </a:xfrm>
      </p:grpSpPr>
      <p:sp>
        <p:nvSpPr>
          <p:cNvPr id="182" name="Google Shape;182;g4d2aff8e84_1_44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3" name="Google Shape;183;g4d2aff8e84_1_44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LEGAL DELIVERY</a:t>
            </a:r>
            <a:endParaRPr sz="1450">
              <a:solidFill>
                <a:schemeClr val="dk2"/>
              </a:solidFill>
              <a:highlight>
                <a:srgbClr val="F2EFE6"/>
              </a:highlight>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2" name="Shape 192"/>
        <p:cNvGrpSpPr/>
        <p:nvPr/>
      </p:nvGrpSpPr>
      <p:grpSpPr>
        <a:xfrm>
          <a:off x="0" y="0"/>
          <a:ext cx="0" cy="0"/>
          <a:chOff x="0" y="0"/>
          <a:chExt cx="0" cy="0"/>
        </a:xfrm>
      </p:grpSpPr>
      <p:sp>
        <p:nvSpPr>
          <p:cNvPr id="193" name="Google Shape;193;g4d2aff8e84_1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4" name="Google Shape;194;g4d2aff8e84_1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Here is a close up view of a pitcher pushing and dragging. → focus on front foot.</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0" name="Shape 200"/>
        <p:cNvGrpSpPr/>
        <p:nvPr/>
      </p:nvGrpSpPr>
      <p:grpSpPr>
        <a:xfrm>
          <a:off x="0" y="0"/>
          <a:ext cx="0" cy="0"/>
          <a:chOff x="0" y="0"/>
          <a:chExt cx="0" cy="0"/>
        </a:xfrm>
      </p:grpSpPr>
      <p:sp>
        <p:nvSpPr>
          <p:cNvPr id="201" name="Google Shape;201;g4f463fa662d7a5f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2" name="Google Shape;202;g4f463fa662d7a5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9" name="Shape 59"/>
        <p:cNvGrpSpPr/>
        <p:nvPr/>
      </p:nvGrpSpPr>
      <p:grpSpPr>
        <a:xfrm>
          <a:off x="0" y="0"/>
          <a:ext cx="0" cy="0"/>
          <a:chOff x="0" y="0"/>
          <a:chExt cx="0" cy="0"/>
        </a:xfrm>
      </p:grpSpPr>
      <p:sp>
        <p:nvSpPr>
          <p:cNvPr id="60" name="Google Shape;60;g4d2aff8e84_1_3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 name="Google Shape;61;g4d2aff8e84_1_3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6" name="Shape 206"/>
        <p:cNvGrpSpPr/>
        <p:nvPr/>
      </p:nvGrpSpPr>
      <p:grpSpPr>
        <a:xfrm>
          <a:off x="0" y="0"/>
          <a:ext cx="0" cy="0"/>
          <a:chOff x="0" y="0"/>
          <a:chExt cx="0" cy="0"/>
        </a:xfrm>
      </p:grpSpPr>
      <p:sp>
        <p:nvSpPr>
          <p:cNvPr id="207" name="Google Shape;207;g43171455655245af_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8" name="Google Shape;208;g43171455655245af_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12" name="Shape 212"/>
        <p:cNvGrpSpPr/>
        <p:nvPr/>
      </p:nvGrpSpPr>
      <p:grpSpPr>
        <a:xfrm>
          <a:off x="0" y="0"/>
          <a:ext cx="0" cy="0"/>
          <a:chOff x="0" y="0"/>
          <a:chExt cx="0" cy="0"/>
        </a:xfrm>
      </p:grpSpPr>
      <p:sp>
        <p:nvSpPr>
          <p:cNvPr id="213" name="Google Shape;213;g4d2aff8e84_1_45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4" name="Google Shape;214;g4d2aff8e84_1_4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622300" rtl="0" algn="l">
              <a:lnSpc>
                <a:spcPct val="90000"/>
              </a:lnSpc>
              <a:spcBef>
                <a:spcPts val="5400"/>
              </a:spcBef>
              <a:spcAft>
                <a:spcPts val="0"/>
              </a:spcAft>
              <a:buClr>
                <a:schemeClr val="dk2"/>
              </a:buClr>
              <a:buSzPts val="1100"/>
              <a:buFont typeface="Arial"/>
              <a:buNone/>
            </a:pPr>
            <a:r>
              <a:rPr lang="en" sz="1200">
                <a:solidFill>
                  <a:schemeClr val="dk2"/>
                </a:solidFill>
                <a:highlight>
                  <a:srgbClr val="F2EFE6"/>
                </a:highlight>
              </a:rPr>
              <a:t>PICTURE #1: So far so good.</a:t>
            </a:r>
            <a:endParaRPr sz="1450">
              <a:solidFill>
                <a:schemeClr val="dk2"/>
              </a:solidFill>
              <a:highlight>
                <a:srgbClr val="F2EFE6"/>
              </a:highlight>
            </a:endParaRPr>
          </a:p>
          <a:p>
            <a:pPr indent="0" lvl="0" marL="0" rtl="0" algn="l">
              <a:spcBef>
                <a:spcPts val="2000"/>
              </a:spcBef>
              <a:spcAft>
                <a:spcPts val="0"/>
              </a:spcAft>
              <a:buNone/>
            </a:pPr>
            <a:r>
              <a:rPr lang="en" sz="1200">
                <a:solidFill>
                  <a:schemeClr val="dk2"/>
                </a:solidFill>
                <a:highlight>
                  <a:srgbClr val="F2EFE6"/>
                </a:highlight>
              </a:rPr>
              <a:t>PICTURE #2 :  </a:t>
            </a:r>
            <a:r>
              <a:rPr lang="en" sz="1200">
                <a:highlight>
                  <a:srgbClr val="F2EFE6"/>
                </a:highlight>
              </a:rPr>
              <a:t>Still OK</a:t>
            </a:r>
            <a:endParaRPr sz="1200">
              <a:highlight>
                <a:srgbClr val="F2EFE6"/>
              </a:highlight>
            </a:endParaRPr>
          </a:p>
          <a:p>
            <a:pPr indent="0" lvl="0" marL="0" rtl="0" algn="l">
              <a:spcBef>
                <a:spcPts val="0"/>
              </a:spcBef>
              <a:spcAft>
                <a:spcPts val="0"/>
              </a:spcAft>
              <a:buNone/>
            </a:pPr>
            <a:r>
              <a:t/>
            </a:r>
            <a:endParaRPr sz="1200">
              <a:solidFill>
                <a:schemeClr val="dk2"/>
              </a:solidFill>
              <a:highlight>
                <a:srgbClr val="F2EFE6"/>
              </a:highlight>
            </a:endParaRPr>
          </a:p>
          <a:p>
            <a:pPr indent="0" lvl="0" marL="0" rtl="0" algn="l">
              <a:spcBef>
                <a:spcPts val="0"/>
              </a:spcBef>
              <a:spcAft>
                <a:spcPts val="0"/>
              </a:spcAft>
              <a:buNone/>
            </a:pPr>
            <a:r>
              <a:rPr b="1" lang="en" sz="1200">
                <a:highlight>
                  <a:srgbClr val="F2EFE6"/>
                </a:highlight>
              </a:rPr>
              <a:t>PICTURE #3:</a:t>
            </a:r>
            <a:r>
              <a:rPr lang="en" sz="1200">
                <a:solidFill>
                  <a:schemeClr val="dk2"/>
                </a:solidFill>
                <a:highlight>
                  <a:srgbClr val="F2EFE6"/>
                </a:highlight>
              </a:rPr>
              <a:t>  </a:t>
            </a:r>
            <a:r>
              <a:rPr lang="en" sz="1200">
                <a:highlight>
                  <a:srgbClr val="F2EFE6"/>
                </a:highlight>
              </a:rPr>
              <a:t>Opps! I see air. Right here she is leaping. Notice that the pitching arm is just beginning to come up for the windmill revolution. Both feet are in the air.</a:t>
            </a:r>
            <a:endParaRPr sz="1200"/>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2" name="Shape 222"/>
        <p:cNvGrpSpPr/>
        <p:nvPr/>
      </p:nvGrpSpPr>
      <p:grpSpPr>
        <a:xfrm>
          <a:off x="0" y="0"/>
          <a:ext cx="0" cy="0"/>
          <a:chOff x="0" y="0"/>
          <a:chExt cx="0" cy="0"/>
        </a:xfrm>
      </p:grpSpPr>
      <p:sp>
        <p:nvSpPr>
          <p:cNvPr id="223" name="Google Shape;223;g4d2aff8e84_1_4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4" name="Google Shape;224;g4d2aff8e84_1_4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#4: The pivot foot lands while the non pivot foot is in the air. The pivot foot is a considerable distance from the pitching plate. The arm is at the apex and is just beginning its downward thrust.</a:t>
            </a:r>
            <a:endParaRPr sz="145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#5:    Finally the non pivot is on the ground. The arm has come down and no more impetus can be gained from the pivot foot.</a:t>
            </a:r>
            <a:endParaRPr sz="145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#6 The pitch is released as the pivot foot begins to follow through and drag away.</a:t>
            </a:r>
            <a:endParaRPr sz="1450">
              <a:solidFill>
                <a:schemeClr val="dk2"/>
              </a:solidFill>
              <a:highlight>
                <a:srgbClr val="F2EFE6"/>
              </a:highlight>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1" name="Shape 231"/>
        <p:cNvGrpSpPr/>
        <p:nvPr/>
      </p:nvGrpSpPr>
      <p:grpSpPr>
        <a:xfrm>
          <a:off x="0" y="0"/>
          <a:ext cx="0" cy="0"/>
          <a:chOff x="0" y="0"/>
          <a:chExt cx="0" cy="0"/>
        </a:xfrm>
      </p:grpSpPr>
      <p:sp>
        <p:nvSpPr>
          <p:cNvPr id="232" name="Google Shape;232;g4d2aff8e84_1_4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3" name="Google Shape;233;g4d2aff8e84_1_4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PICTURE #7:  Some more Follow through.</a:t>
            </a:r>
            <a:endParaRPr sz="1450">
              <a:solidFill>
                <a:schemeClr val="dk2"/>
              </a:solidFill>
              <a:highlight>
                <a:srgbClr val="F2EFE6"/>
              </a:highlight>
            </a:endParaRPr>
          </a:p>
          <a:p>
            <a:pPr indent="0" lvl="0" marL="0" rtl="0" algn="l">
              <a:spcBef>
                <a:spcPts val="0"/>
              </a:spcBef>
              <a:spcAft>
                <a:spcPts val="0"/>
              </a:spcAft>
              <a:buNone/>
            </a:pPr>
            <a:r>
              <a:t/>
            </a:r>
            <a:endParaRPr sz="1450">
              <a:solidFill>
                <a:schemeClr val="dk2"/>
              </a:solidFill>
              <a:highlight>
                <a:srgbClr val="F2EFE6"/>
              </a:highlight>
            </a:endParaRPr>
          </a:p>
          <a:p>
            <a:pPr indent="0" lvl="0" marL="0" rtl="0" algn="l">
              <a:spcBef>
                <a:spcPts val="0"/>
              </a:spcBef>
              <a:spcAft>
                <a:spcPts val="0"/>
              </a:spcAft>
              <a:buNone/>
            </a:pPr>
            <a:r>
              <a:rPr lang="en" sz="1450">
                <a:solidFill>
                  <a:schemeClr val="dk2"/>
                </a:solidFill>
                <a:highlight>
                  <a:srgbClr val="F2EFE6"/>
                </a:highlight>
              </a:rPr>
              <a:t>PICTURE #8: And now she is ready to field the throw</a:t>
            </a:r>
            <a:endParaRPr sz="1450">
              <a:solidFill>
                <a:schemeClr val="dk2"/>
              </a:solidFill>
              <a:highlight>
                <a:srgbClr val="F2EFE6"/>
              </a:highlight>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9" name="Shape 239"/>
        <p:cNvGrpSpPr/>
        <p:nvPr/>
      </p:nvGrpSpPr>
      <p:grpSpPr>
        <a:xfrm>
          <a:off x="0" y="0"/>
          <a:ext cx="0" cy="0"/>
          <a:chOff x="0" y="0"/>
          <a:chExt cx="0" cy="0"/>
        </a:xfrm>
      </p:grpSpPr>
      <p:sp>
        <p:nvSpPr>
          <p:cNvPr id="240" name="Google Shape;240;g51e75fe8b2_1_8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1" name="Google Shape;241;g51e75fe8b2_1_8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50">
                <a:solidFill>
                  <a:schemeClr val="dk2"/>
                </a:solidFill>
                <a:highlight>
                  <a:srgbClr val="F2EFE6"/>
                </a:highlight>
              </a:rPr>
              <a:t>3:31 → Out of the Chute</a:t>
            </a:r>
            <a:endParaRPr sz="1450">
              <a:solidFill>
                <a:schemeClr val="dk2"/>
              </a:solidFill>
              <a:highlight>
                <a:srgbClr val="F2EFE6"/>
              </a:highlight>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g527476b49e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g527476b49e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Video @ 2:36 → Video shows air = illegal but it is the step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1" name="Shape 251"/>
        <p:cNvGrpSpPr/>
        <p:nvPr/>
      </p:nvGrpSpPr>
      <p:grpSpPr>
        <a:xfrm>
          <a:off x="0" y="0"/>
          <a:ext cx="0" cy="0"/>
          <a:chOff x="0" y="0"/>
          <a:chExt cx="0" cy="0"/>
        </a:xfrm>
      </p:grpSpPr>
      <p:sp>
        <p:nvSpPr>
          <p:cNvPr id="252" name="Google Shape;252;g43171455655245af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3" name="Google Shape;253;g43171455655245af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7" name="Shape 257"/>
        <p:cNvGrpSpPr/>
        <p:nvPr/>
      </p:nvGrpSpPr>
      <p:grpSpPr>
        <a:xfrm>
          <a:off x="0" y="0"/>
          <a:ext cx="0" cy="0"/>
          <a:chOff x="0" y="0"/>
          <a:chExt cx="0" cy="0"/>
        </a:xfrm>
      </p:grpSpPr>
      <p:sp>
        <p:nvSpPr>
          <p:cNvPr id="258" name="Google Shape;258;g43171455655245af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9" name="Google Shape;259;g43171455655245af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3" name="Shape 263"/>
        <p:cNvGrpSpPr/>
        <p:nvPr/>
      </p:nvGrpSpPr>
      <p:grpSpPr>
        <a:xfrm>
          <a:off x="0" y="0"/>
          <a:ext cx="0" cy="0"/>
          <a:chOff x="0" y="0"/>
          <a:chExt cx="0" cy="0"/>
        </a:xfrm>
      </p:grpSpPr>
      <p:sp>
        <p:nvSpPr>
          <p:cNvPr id="264" name="Google Shape;264;g43171455655245af_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5" name="Google Shape;265;g43171455655245af_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69" name="Shape 269"/>
        <p:cNvGrpSpPr/>
        <p:nvPr/>
      </p:nvGrpSpPr>
      <p:grpSpPr>
        <a:xfrm>
          <a:off x="0" y="0"/>
          <a:ext cx="0" cy="0"/>
          <a:chOff x="0" y="0"/>
          <a:chExt cx="0" cy="0"/>
        </a:xfrm>
      </p:grpSpPr>
      <p:sp>
        <p:nvSpPr>
          <p:cNvPr id="270" name="Google Shape;270;g51449d0f92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1" name="Google Shape;271;g51449d0f92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9" name="Shape 69"/>
        <p:cNvGrpSpPr/>
        <p:nvPr/>
      </p:nvGrpSpPr>
      <p:grpSpPr>
        <a:xfrm>
          <a:off x="0" y="0"/>
          <a:ext cx="0" cy="0"/>
          <a:chOff x="0" y="0"/>
          <a:chExt cx="0" cy="0"/>
        </a:xfrm>
      </p:grpSpPr>
      <p:sp>
        <p:nvSpPr>
          <p:cNvPr id="70" name="Google Shape;70;g521e019f5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521e019f5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30 minute session - 15 Q &amp; A </a:t>
            </a:r>
            <a:endParaRPr/>
          </a:p>
          <a:p>
            <a:pPr indent="0" lvl="0" marL="0" rtl="0" algn="l">
              <a:spcBef>
                <a:spcPts val="0"/>
              </a:spcBef>
              <a:spcAft>
                <a:spcPts val="0"/>
              </a:spcAft>
              <a:buNone/>
            </a:pPr>
            <a:r>
              <a:rPr lang="en"/>
              <a:t>Everyone is muted but, if you have a question - please enter the question into the Chat portion → to Organizers and we will answer the questions later in the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75" name="Shape 275"/>
        <p:cNvGrpSpPr/>
        <p:nvPr/>
      </p:nvGrpSpPr>
      <p:grpSpPr>
        <a:xfrm>
          <a:off x="0" y="0"/>
          <a:ext cx="0" cy="0"/>
          <a:chOff x="0" y="0"/>
          <a:chExt cx="0" cy="0"/>
        </a:xfrm>
      </p:grpSpPr>
      <p:sp>
        <p:nvSpPr>
          <p:cNvPr id="276" name="Google Shape;276;g4d2aff8e84_1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7" name="Google Shape;277;g4d2aff8e84_1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82" name="Shape 282"/>
        <p:cNvGrpSpPr/>
        <p:nvPr/>
      </p:nvGrpSpPr>
      <p:grpSpPr>
        <a:xfrm>
          <a:off x="0" y="0"/>
          <a:ext cx="0" cy="0"/>
          <a:chOff x="0" y="0"/>
          <a:chExt cx="0" cy="0"/>
        </a:xfrm>
      </p:grpSpPr>
      <p:sp>
        <p:nvSpPr>
          <p:cNvPr id="283" name="Google Shape;283;g54b4a1b4f6_2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54b4a1b4f6_2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0" name="Shape 290"/>
        <p:cNvGrpSpPr/>
        <p:nvPr/>
      </p:nvGrpSpPr>
      <p:grpSpPr>
        <a:xfrm>
          <a:off x="0" y="0"/>
          <a:ext cx="0" cy="0"/>
          <a:chOff x="0" y="0"/>
          <a:chExt cx="0" cy="0"/>
        </a:xfrm>
      </p:grpSpPr>
      <p:sp>
        <p:nvSpPr>
          <p:cNvPr id="291" name="Google Shape;291;g43171455655245af_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43171455655245af_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97" name="Shape 297"/>
        <p:cNvGrpSpPr/>
        <p:nvPr/>
      </p:nvGrpSpPr>
      <p:grpSpPr>
        <a:xfrm>
          <a:off x="0" y="0"/>
          <a:ext cx="0" cy="0"/>
          <a:chOff x="0" y="0"/>
          <a:chExt cx="0" cy="0"/>
        </a:xfrm>
      </p:grpSpPr>
      <p:sp>
        <p:nvSpPr>
          <p:cNvPr id="298" name="Google Shape;298;g51449d0f92_2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9" name="Google Shape;299;g51449d0f92_2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3" name="Shape 303"/>
        <p:cNvGrpSpPr/>
        <p:nvPr/>
      </p:nvGrpSpPr>
      <p:grpSpPr>
        <a:xfrm>
          <a:off x="0" y="0"/>
          <a:ext cx="0" cy="0"/>
          <a:chOff x="0" y="0"/>
          <a:chExt cx="0" cy="0"/>
        </a:xfrm>
      </p:grpSpPr>
      <p:sp>
        <p:nvSpPr>
          <p:cNvPr id="304" name="Google Shape;304;g54e37ba360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5" name="Google Shape;305;g54e37ba360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09" name="Shape 309"/>
        <p:cNvGrpSpPr/>
        <p:nvPr/>
      </p:nvGrpSpPr>
      <p:grpSpPr>
        <a:xfrm>
          <a:off x="0" y="0"/>
          <a:ext cx="0" cy="0"/>
          <a:chOff x="0" y="0"/>
          <a:chExt cx="0" cy="0"/>
        </a:xfrm>
      </p:grpSpPr>
      <p:sp>
        <p:nvSpPr>
          <p:cNvPr id="310" name="Google Shape;310;g521e019f5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521e019f5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15" name="Shape 315"/>
        <p:cNvGrpSpPr/>
        <p:nvPr/>
      </p:nvGrpSpPr>
      <p:grpSpPr>
        <a:xfrm>
          <a:off x="0" y="0"/>
          <a:ext cx="0" cy="0"/>
          <a:chOff x="0" y="0"/>
          <a:chExt cx="0" cy="0"/>
        </a:xfrm>
      </p:grpSpPr>
      <p:sp>
        <p:nvSpPr>
          <p:cNvPr id="316" name="Google Shape;316;g4d2aff8e84_1_39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7" name="Google Shape;317;g4d2aff8e84_1_39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321" name="Shape 321"/>
        <p:cNvGrpSpPr/>
        <p:nvPr/>
      </p:nvGrpSpPr>
      <p:grpSpPr>
        <a:xfrm>
          <a:off x="0" y="0"/>
          <a:ext cx="0" cy="0"/>
          <a:chOff x="0" y="0"/>
          <a:chExt cx="0" cy="0"/>
        </a:xfrm>
      </p:grpSpPr>
      <p:sp>
        <p:nvSpPr>
          <p:cNvPr id="322" name="Google Shape;322;g54e0159d57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3" name="Google Shape;323;g54e0159d57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6" name="Shape 76"/>
        <p:cNvGrpSpPr/>
        <p:nvPr/>
      </p:nvGrpSpPr>
      <p:grpSpPr>
        <a:xfrm>
          <a:off x="0" y="0"/>
          <a:ext cx="0" cy="0"/>
          <a:chOff x="0" y="0"/>
          <a:chExt cx="0" cy="0"/>
        </a:xfrm>
      </p:grpSpPr>
      <p:sp>
        <p:nvSpPr>
          <p:cNvPr id="77" name="Google Shape;77;g51e75fe8b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 name="Google Shape;78;g51e75fe8b2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2"/>
              </a:buClr>
              <a:buSzPts val="1100"/>
              <a:buFont typeface="Arial"/>
              <a:buNone/>
            </a:pPr>
            <a:r>
              <a:rPr lang="en">
                <a:solidFill>
                  <a:schemeClr val="dk2"/>
                </a:solidFill>
              </a:rPr>
              <a:t>All of the following must take place for a pitch to be a legal pitch.</a:t>
            </a:r>
            <a:endParaRPr>
              <a:solidFill>
                <a:schemeClr val="dk2"/>
              </a:solidFill>
            </a:endParaRPr>
          </a:p>
          <a:p>
            <a:pPr indent="-298450" lvl="0" marL="457200" rtl="0" algn="l">
              <a:lnSpc>
                <a:spcPct val="115000"/>
              </a:lnSpc>
              <a:spcBef>
                <a:spcPts val="1600"/>
              </a:spcBef>
              <a:spcAft>
                <a:spcPts val="0"/>
              </a:spcAft>
              <a:buClr>
                <a:schemeClr val="dk2"/>
              </a:buClr>
              <a:buSzPts val="1100"/>
              <a:buFont typeface="Arial"/>
              <a:buAutoNum type="alphaLcParenR"/>
            </a:pPr>
            <a:r>
              <a:rPr lang="en">
                <a:solidFill>
                  <a:schemeClr val="dk2"/>
                </a:solidFill>
              </a:rPr>
              <a:t>The pitcher must immediately deliver the ball to the batter upon making any motion to pitch.</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pitcher must only make one revolution on the windmill pitch. However, the pitcher may drop the pitching arm to the side and rear before starting the windmill motion. This allows the arm to legally pass the hip twice.</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delivery must be an underhand motion, with the hand below the hip, the wrist not further from the body than the elbow and with no stop or reversal of the forward motion.</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release of the ball and follow through of the hand and wrist must be forward and past the straight line of the body.</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In the act of delivery the ball, the pitcher may take one step with the stepping (non-pivot foot) simultaneously with the release of the ball. The step must be forward towards the the batter and with the 24 inch length of pitcher’s plate. It is not a step if the pitcher slides either foot across the pitcher’s plate, provided contact is maintained with the plate, and there is no movement backwards off the plate.</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pivot foot must remain in contact with the pitcher’s plate or push off and drag away from the pitcher’s plate or be airborne prior to the stepping (non-pivot) foot touching the ground. The pitcher may leap from the pitcher’s plate, land and with a continuous motion deliver the ball to the batter. The pivot foot may follow through with the pitcher’s continuous action. </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All movement of the pitching arm must be continuous as the pitcher steps, pushers or leaps from the pitcher’s plate.</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pitcher’s push off to drag, leap or hop must start from the pitcher’s plate. The pitcher must not crow hop or push off from any place other than the pitcher’s plate. </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pitcher;’s arm on the release of the ball may follow through, provided the wind-up does not continue. </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pitcher must deliver the ball to the batter so as not to deliberately drop, roll or bounce the ball to prevent the batter from hitting it. </a:t>
            </a:r>
            <a:endParaRPr>
              <a:solidFill>
                <a:schemeClr val="dk2"/>
              </a:solidFill>
            </a:endParaRPr>
          </a:p>
          <a:p>
            <a:pPr indent="-298450" lvl="0" marL="457200" rtl="0" algn="l">
              <a:lnSpc>
                <a:spcPct val="115000"/>
              </a:lnSpc>
              <a:spcBef>
                <a:spcPts val="0"/>
              </a:spcBef>
              <a:spcAft>
                <a:spcPts val="0"/>
              </a:spcAft>
              <a:buClr>
                <a:schemeClr val="dk2"/>
              </a:buClr>
              <a:buSzPts val="1100"/>
              <a:buFont typeface="Arial"/>
              <a:buAutoNum type="alphaLcParenR"/>
            </a:pPr>
            <a:r>
              <a:rPr lang="en">
                <a:solidFill>
                  <a:schemeClr val="dk2"/>
                </a:solidFill>
              </a:rPr>
              <a:t>The pitcher has 20 seconds to release the next pitch after receiving the ball or after the Umpire indicates “play”.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84" name="Shape 84"/>
        <p:cNvGrpSpPr/>
        <p:nvPr/>
      </p:nvGrpSpPr>
      <p:grpSpPr>
        <a:xfrm>
          <a:off x="0" y="0"/>
          <a:ext cx="0" cy="0"/>
          <a:chOff x="0" y="0"/>
          <a:chExt cx="0" cy="0"/>
        </a:xfrm>
      </p:grpSpPr>
      <p:sp>
        <p:nvSpPr>
          <p:cNvPr id="85" name="Google Shape;85;g54b4a1b4f6_3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6" name="Google Shape;86;g54b4a1b4f6_3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2" name="Shape 92"/>
        <p:cNvGrpSpPr/>
        <p:nvPr/>
      </p:nvGrpSpPr>
      <p:grpSpPr>
        <a:xfrm>
          <a:off x="0" y="0"/>
          <a:ext cx="0" cy="0"/>
          <a:chOff x="0" y="0"/>
          <a:chExt cx="0" cy="0"/>
        </a:xfrm>
      </p:grpSpPr>
      <p:sp>
        <p:nvSpPr>
          <p:cNvPr id="93" name="Google Shape;93;g54b4a1b4f6_3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4" name="Google Shape;94;g54b4a1b4f6_3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0" name="Shape 100"/>
        <p:cNvGrpSpPr/>
        <p:nvPr/>
      </p:nvGrpSpPr>
      <p:grpSpPr>
        <a:xfrm>
          <a:off x="0" y="0"/>
          <a:ext cx="0" cy="0"/>
          <a:chOff x="0" y="0"/>
          <a:chExt cx="0" cy="0"/>
        </a:xfrm>
      </p:grpSpPr>
      <p:sp>
        <p:nvSpPr>
          <p:cNvPr id="101" name="Google Shape;101;g4d2aff8e84_1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4d2aff8e84_1_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07" name="Shape 107"/>
        <p:cNvGrpSpPr/>
        <p:nvPr/>
      </p:nvGrpSpPr>
      <p:grpSpPr>
        <a:xfrm>
          <a:off x="0" y="0"/>
          <a:ext cx="0" cy="0"/>
          <a:chOff x="0" y="0"/>
          <a:chExt cx="0" cy="0"/>
        </a:xfrm>
      </p:grpSpPr>
      <p:sp>
        <p:nvSpPr>
          <p:cNvPr id="108" name="Google Shape;108;g4d2aff8e84_1_3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4d2aff8e84_1_3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5" name="Shape 115"/>
        <p:cNvGrpSpPr/>
        <p:nvPr/>
      </p:nvGrpSpPr>
      <p:grpSpPr>
        <a:xfrm>
          <a:off x="0" y="0"/>
          <a:ext cx="0" cy="0"/>
          <a:chOff x="0" y="0"/>
          <a:chExt cx="0" cy="0"/>
        </a:xfrm>
      </p:grpSpPr>
      <p:sp>
        <p:nvSpPr>
          <p:cNvPr id="116" name="Google Shape;116;g54e37ba360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54e37ba360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Trends with illegal pitches tend to be on certain pitches such as change-ups….</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cxnSp>
        <p:nvCxnSpPr>
          <p:cNvPr id="10" name="Google Shape;10;p2"/>
          <p:cNvCxnSpPr/>
          <p:nvPr/>
        </p:nvCxnSpPr>
        <p:spPr>
          <a:xfrm>
            <a:off x="4278300" y="2751163"/>
            <a:ext cx="587400" cy="0"/>
          </a:xfrm>
          <a:prstGeom prst="straightConnector1">
            <a:avLst/>
          </a:prstGeom>
          <a:noFill/>
          <a:ln cap="flat" cmpd="sng" w="76200">
            <a:solidFill>
              <a:schemeClr val="dk1"/>
            </a:solidFill>
            <a:prstDash val="solid"/>
            <a:round/>
            <a:headEnd len="sm" w="sm" type="none"/>
            <a:tailEnd len="sm" w="sm" type="none"/>
          </a:ln>
        </p:spPr>
      </p:cxnSp>
      <p:sp>
        <p:nvSpPr>
          <p:cNvPr id="11" name="Google Shape;11;p2"/>
          <p:cNvSpPr txBox="1"/>
          <p:nvPr>
            <p:ph type="ctrTitle"/>
          </p:nvPr>
        </p:nvSpPr>
        <p:spPr>
          <a:xfrm>
            <a:off x="311700" y="595975"/>
            <a:ext cx="8520600" cy="1957800"/>
          </a:xfrm>
          <a:prstGeom prst="rect">
            <a:avLst/>
          </a:prstGeom>
        </p:spPr>
        <p:txBody>
          <a:bodyPr anchorCtr="0" anchor="b" bIns="91425" lIns="91425" spcFirstLastPara="1" rIns="91425" wrap="square" tIns="91425"/>
          <a:lstStyle>
            <a:lvl1pPr lvl="0" algn="ctr">
              <a:spcBef>
                <a:spcPts val="0"/>
              </a:spcBef>
              <a:spcAft>
                <a:spcPts val="0"/>
              </a:spcAft>
              <a:buSzPts val="5400"/>
              <a:buNone/>
              <a:defRPr sz="5400"/>
            </a:lvl1pPr>
            <a:lvl2pPr lvl="1" algn="ctr">
              <a:spcBef>
                <a:spcPts val="0"/>
              </a:spcBef>
              <a:spcAft>
                <a:spcPts val="0"/>
              </a:spcAft>
              <a:buSzPts val="5400"/>
              <a:buNone/>
              <a:defRPr sz="5400"/>
            </a:lvl2pPr>
            <a:lvl3pPr lvl="2" algn="ctr">
              <a:spcBef>
                <a:spcPts val="0"/>
              </a:spcBef>
              <a:spcAft>
                <a:spcPts val="0"/>
              </a:spcAft>
              <a:buSzPts val="5400"/>
              <a:buNone/>
              <a:defRPr sz="5400"/>
            </a:lvl3pPr>
            <a:lvl4pPr lvl="3" algn="ctr">
              <a:spcBef>
                <a:spcPts val="0"/>
              </a:spcBef>
              <a:spcAft>
                <a:spcPts val="0"/>
              </a:spcAft>
              <a:buSzPts val="5400"/>
              <a:buNone/>
              <a:defRPr sz="5400"/>
            </a:lvl4pPr>
            <a:lvl5pPr lvl="4" algn="ctr">
              <a:spcBef>
                <a:spcPts val="0"/>
              </a:spcBef>
              <a:spcAft>
                <a:spcPts val="0"/>
              </a:spcAft>
              <a:buSzPts val="5400"/>
              <a:buNone/>
              <a:defRPr sz="5400"/>
            </a:lvl5pPr>
            <a:lvl6pPr lvl="5" algn="ctr">
              <a:spcBef>
                <a:spcPts val="0"/>
              </a:spcBef>
              <a:spcAft>
                <a:spcPts val="0"/>
              </a:spcAft>
              <a:buSzPts val="5400"/>
              <a:buNone/>
              <a:defRPr sz="5400"/>
            </a:lvl6pPr>
            <a:lvl7pPr lvl="6" algn="ctr">
              <a:spcBef>
                <a:spcPts val="0"/>
              </a:spcBef>
              <a:spcAft>
                <a:spcPts val="0"/>
              </a:spcAft>
              <a:buSzPts val="5400"/>
              <a:buNone/>
              <a:defRPr sz="5400"/>
            </a:lvl7pPr>
            <a:lvl8pPr lvl="7" algn="ctr">
              <a:spcBef>
                <a:spcPts val="0"/>
              </a:spcBef>
              <a:spcAft>
                <a:spcPts val="0"/>
              </a:spcAft>
              <a:buSzPts val="5400"/>
              <a:buNone/>
              <a:defRPr sz="5400"/>
            </a:lvl8pPr>
            <a:lvl9pPr lvl="8" algn="ctr">
              <a:spcBef>
                <a:spcPts val="0"/>
              </a:spcBef>
              <a:spcAft>
                <a:spcPts val="0"/>
              </a:spcAft>
              <a:buSzPts val="5400"/>
              <a:buNone/>
              <a:defRPr sz="5400"/>
            </a:lvl9pPr>
          </a:lstStyle>
          <a:p/>
        </p:txBody>
      </p:sp>
      <p:sp>
        <p:nvSpPr>
          <p:cNvPr id="12" name="Google Shape;12;p2"/>
          <p:cNvSpPr txBox="1"/>
          <p:nvPr>
            <p:ph idx="1" type="subTitle"/>
          </p:nvPr>
        </p:nvSpPr>
        <p:spPr>
          <a:xfrm>
            <a:off x="311700" y="3165823"/>
            <a:ext cx="8520600" cy="733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p:txBody>
      </p:sp>
      <p:sp>
        <p:nvSpPr>
          <p:cNvPr id="13" name="Google Shape;13;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6" name="Shape 46"/>
        <p:cNvGrpSpPr/>
        <p:nvPr/>
      </p:nvGrpSpPr>
      <p:grpSpPr>
        <a:xfrm>
          <a:off x="0" y="0"/>
          <a:ext cx="0" cy="0"/>
          <a:chOff x="0" y="0"/>
          <a:chExt cx="0" cy="0"/>
        </a:xfrm>
      </p:grpSpPr>
      <p:sp>
        <p:nvSpPr>
          <p:cNvPr id="47" name="Google Shape;47;p11"/>
          <p:cNvSpPr txBox="1"/>
          <p:nvPr>
            <p:ph hasCustomPrompt="1" type="title"/>
          </p:nvPr>
        </p:nvSpPr>
        <p:spPr>
          <a:xfrm>
            <a:off x="311700" y="1167925"/>
            <a:ext cx="8520600" cy="1980000"/>
          </a:xfrm>
          <a:prstGeom prst="rect">
            <a:avLst/>
          </a:prstGeom>
        </p:spPr>
        <p:txBody>
          <a:bodyPr anchorCtr="0" anchor="ctr" bIns="91425" lIns="91425" spcFirstLastPara="1" rIns="91425" wrap="square" tIns="91425"/>
          <a:lstStyle>
            <a:lvl1pPr lvl="0" algn="ctr">
              <a:spcBef>
                <a:spcPts val="0"/>
              </a:spcBef>
              <a:spcAft>
                <a:spcPts val="0"/>
              </a:spcAft>
              <a:buClr>
                <a:schemeClr val="dk1"/>
              </a:buClr>
              <a:buSzPts val="11000"/>
              <a:buNone/>
              <a:defRPr sz="11000">
                <a:solidFill>
                  <a:schemeClr val="dk1"/>
                </a:solidFill>
              </a:defRPr>
            </a:lvl1pPr>
            <a:lvl2pPr lvl="1" algn="ctr">
              <a:spcBef>
                <a:spcPts val="0"/>
              </a:spcBef>
              <a:spcAft>
                <a:spcPts val="0"/>
              </a:spcAft>
              <a:buClr>
                <a:schemeClr val="dk1"/>
              </a:buClr>
              <a:buSzPts val="11000"/>
              <a:buNone/>
              <a:defRPr sz="11000">
                <a:solidFill>
                  <a:schemeClr val="dk1"/>
                </a:solidFill>
              </a:defRPr>
            </a:lvl2pPr>
            <a:lvl3pPr lvl="2" algn="ctr">
              <a:spcBef>
                <a:spcPts val="0"/>
              </a:spcBef>
              <a:spcAft>
                <a:spcPts val="0"/>
              </a:spcAft>
              <a:buClr>
                <a:schemeClr val="dk1"/>
              </a:buClr>
              <a:buSzPts val="11000"/>
              <a:buNone/>
              <a:defRPr sz="11000">
                <a:solidFill>
                  <a:schemeClr val="dk1"/>
                </a:solidFill>
              </a:defRPr>
            </a:lvl3pPr>
            <a:lvl4pPr lvl="3" algn="ctr">
              <a:spcBef>
                <a:spcPts val="0"/>
              </a:spcBef>
              <a:spcAft>
                <a:spcPts val="0"/>
              </a:spcAft>
              <a:buClr>
                <a:schemeClr val="dk1"/>
              </a:buClr>
              <a:buSzPts val="11000"/>
              <a:buNone/>
              <a:defRPr sz="11000">
                <a:solidFill>
                  <a:schemeClr val="dk1"/>
                </a:solidFill>
              </a:defRPr>
            </a:lvl4pPr>
            <a:lvl5pPr lvl="4" algn="ctr">
              <a:spcBef>
                <a:spcPts val="0"/>
              </a:spcBef>
              <a:spcAft>
                <a:spcPts val="0"/>
              </a:spcAft>
              <a:buClr>
                <a:schemeClr val="dk1"/>
              </a:buClr>
              <a:buSzPts val="11000"/>
              <a:buNone/>
              <a:defRPr sz="11000">
                <a:solidFill>
                  <a:schemeClr val="dk1"/>
                </a:solidFill>
              </a:defRPr>
            </a:lvl5pPr>
            <a:lvl6pPr lvl="5" algn="ctr">
              <a:spcBef>
                <a:spcPts val="0"/>
              </a:spcBef>
              <a:spcAft>
                <a:spcPts val="0"/>
              </a:spcAft>
              <a:buClr>
                <a:schemeClr val="dk1"/>
              </a:buClr>
              <a:buSzPts val="11000"/>
              <a:buNone/>
              <a:defRPr sz="11000">
                <a:solidFill>
                  <a:schemeClr val="dk1"/>
                </a:solidFill>
              </a:defRPr>
            </a:lvl6pPr>
            <a:lvl7pPr lvl="6" algn="ctr">
              <a:spcBef>
                <a:spcPts val="0"/>
              </a:spcBef>
              <a:spcAft>
                <a:spcPts val="0"/>
              </a:spcAft>
              <a:buClr>
                <a:schemeClr val="dk1"/>
              </a:buClr>
              <a:buSzPts val="11000"/>
              <a:buNone/>
              <a:defRPr sz="11000">
                <a:solidFill>
                  <a:schemeClr val="dk1"/>
                </a:solidFill>
              </a:defRPr>
            </a:lvl7pPr>
            <a:lvl8pPr lvl="7" algn="ctr">
              <a:spcBef>
                <a:spcPts val="0"/>
              </a:spcBef>
              <a:spcAft>
                <a:spcPts val="0"/>
              </a:spcAft>
              <a:buClr>
                <a:schemeClr val="dk1"/>
              </a:buClr>
              <a:buSzPts val="11000"/>
              <a:buNone/>
              <a:defRPr sz="11000">
                <a:solidFill>
                  <a:schemeClr val="dk1"/>
                </a:solidFill>
              </a:defRPr>
            </a:lvl8pPr>
            <a:lvl9pPr lvl="8" algn="ctr">
              <a:spcBef>
                <a:spcPts val="0"/>
              </a:spcBef>
              <a:spcAft>
                <a:spcPts val="0"/>
              </a:spcAft>
              <a:buClr>
                <a:schemeClr val="dk1"/>
              </a:buClr>
              <a:buSzPts val="11000"/>
              <a:buNone/>
              <a:defRPr sz="11000">
                <a:solidFill>
                  <a:schemeClr val="dk1"/>
                </a:solidFill>
              </a:defRPr>
            </a:lvl9pPr>
          </a:lstStyle>
          <a:p>
            <a:r>
              <a:t>xx%</a:t>
            </a:r>
          </a:p>
        </p:txBody>
      </p:sp>
      <p:sp>
        <p:nvSpPr>
          <p:cNvPr id="48" name="Google Shape;48;p11"/>
          <p:cNvSpPr txBox="1"/>
          <p:nvPr>
            <p:ph idx="1" type="body"/>
          </p:nvPr>
        </p:nvSpPr>
        <p:spPr>
          <a:xfrm>
            <a:off x="311700" y="3224250"/>
            <a:ext cx="8520600" cy="1071600"/>
          </a:xfrm>
          <a:prstGeom prst="rect">
            <a:avLst/>
          </a:prstGeom>
        </p:spPr>
        <p:txBody>
          <a:bodyPr anchorCtr="0" anchor="t" bIns="91425" lIns="91425" spcFirstLastPara="1" rIns="91425" wrap="square" tIns="91425"/>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9" name="Google Shape;49;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50" name="Shape 50"/>
        <p:cNvGrpSpPr/>
        <p:nvPr/>
      </p:nvGrpSpPr>
      <p:grpSpPr>
        <a:xfrm>
          <a:off x="0" y="0"/>
          <a:ext cx="0" cy="0"/>
          <a:chOff x="0" y="0"/>
          <a:chExt cx="0" cy="0"/>
        </a:xfrm>
      </p:grpSpPr>
      <p:sp>
        <p:nvSpPr>
          <p:cNvPr id="51" name="Google Shape;51;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dk1"/>
        </a:solidFill>
      </p:bgPr>
    </p:bg>
    <p:spTree>
      <p:nvGrpSpPr>
        <p:cNvPr id="14" name="Shape 14"/>
        <p:cNvGrpSpPr/>
        <p:nvPr/>
      </p:nvGrpSpPr>
      <p:grpSpPr>
        <a:xfrm>
          <a:off x="0" y="0"/>
          <a:ext cx="0" cy="0"/>
          <a:chOff x="0" y="0"/>
          <a:chExt cx="0" cy="0"/>
        </a:xfrm>
      </p:grpSpPr>
      <p:sp>
        <p:nvSpPr>
          <p:cNvPr id="15" name="Google Shape;15;p3"/>
          <p:cNvSpPr txBox="1"/>
          <p:nvPr>
            <p:ph type="title"/>
          </p:nvPr>
        </p:nvSpPr>
        <p:spPr>
          <a:xfrm>
            <a:off x="311700" y="2480550"/>
            <a:ext cx="8114400" cy="2445900"/>
          </a:xfrm>
          <a:prstGeom prst="rect">
            <a:avLst/>
          </a:prstGeom>
        </p:spPr>
        <p:txBody>
          <a:bodyPr anchorCtr="0" anchor="b" bIns="91425" lIns="91425" spcFirstLastPara="1" rIns="91425" wrap="square" tIns="91425"/>
          <a:lstStyle>
            <a:lvl1pPr lvl="0">
              <a:spcBef>
                <a:spcPts val="0"/>
              </a:spcBef>
              <a:spcAft>
                <a:spcPts val="0"/>
              </a:spcAft>
              <a:buClr>
                <a:schemeClr val="lt1"/>
              </a:buClr>
              <a:buSzPts val="6800"/>
              <a:buNone/>
              <a:defRPr sz="6800">
                <a:solidFill>
                  <a:schemeClr val="lt1"/>
                </a:solidFill>
              </a:defRPr>
            </a:lvl1pPr>
            <a:lvl2pPr lvl="1">
              <a:spcBef>
                <a:spcPts val="0"/>
              </a:spcBef>
              <a:spcAft>
                <a:spcPts val="0"/>
              </a:spcAft>
              <a:buClr>
                <a:schemeClr val="lt1"/>
              </a:buClr>
              <a:buSzPts val="6800"/>
              <a:buNone/>
              <a:defRPr sz="6800">
                <a:solidFill>
                  <a:schemeClr val="lt1"/>
                </a:solidFill>
              </a:defRPr>
            </a:lvl2pPr>
            <a:lvl3pPr lvl="2">
              <a:spcBef>
                <a:spcPts val="0"/>
              </a:spcBef>
              <a:spcAft>
                <a:spcPts val="0"/>
              </a:spcAft>
              <a:buClr>
                <a:schemeClr val="lt1"/>
              </a:buClr>
              <a:buSzPts val="6800"/>
              <a:buNone/>
              <a:defRPr sz="6800">
                <a:solidFill>
                  <a:schemeClr val="lt1"/>
                </a:solidFill>
              </a:defRPr>
            </a:lvl3pPr>
            <a:lvl4pPr lvl="3">
              <a:spcBef>
                <a:spcPts val="0"/>
              </a:spcBef>
              <a:spcAft>
                <a:spcPts val="0"/>
              </a:spcAft>
              <a:buClr>
                <a:schemeClr val="lt1"/>
              </a:buClr>
              <a:buSzPts val="6800"/>
              <a:buNone/>
              <a:defRPr sz="6800">
                <a:solidFill>
                  <a:schemeClr val="lt1"/>
                </a:solidFill>
              </a:defRPr>
            </a:lvl4pPr>
            <a:lvl5pPr lvl="4">
              <a:spcBef>
                <a:spcPts val="0"/>
              </a:spcBef>
              <a:spcAft>
                <a:spcPts val="0"/>
              </a:spcAft>
              <a:buClr>
                <a:schemeClr val="lt1"/>
              </a:buClr>
              <a:buSzPts val="6800"/>
              <a:buNone/>
              <a:defRPr sz="6800">
                <a:solidFill>
                  <a:schemeClr val="lt1"/>
                </a:solidFill>
              </a:defRPr>
            </a:lvl5pPr>
            <a:lvl6pPr lvl="5">
              <a:spcBef>
                <a:spcPts val="0"/>
              </a:spcBef>
              <a:spcAft>
                <a:spcPts val="0"/>
              </a:spcAft>
              <a:buClr>
                <a:schemeClr val="lt1"/>
              </a:buClr>
              <a:buSzPts val="6800"/>
              <a:buNone/>
              <a:defRPr sz="6800">
                <a:solidFill>
                  <a:schemeClr val="lt1"/>
                </a:solidFill>
              </a:defRPr>
            </a:lvl6pPr>
            <a:lvl7pPr lvl="6">
              <a:spcBef>
                <a:spcPts val="0"/>
              </a:spcBef>
              <a:spcAft>
                <a:spcPts val="0"/>
              </a:spcAft>
              <a:buClr>
                <a:schemeClr val="lt1"/>
              </a:buClr>
              <a:buSzPts val="6800"/>
              <a:buNone/>
              <a:defRPr sz="6800">
                <a:solidFill>
                  <a:schemeClr val="lt1"/>
                </a:solidFill>
              </a:defRPr>
            </a:lvl7pPr>
            <a:lvl8pPr lvl="7">
              <a:spcBef>
                <a:spcPts val="0"/>
              </a:spcBef>
              <a:spcAft>
                <a:spcPts val="0"/>
              </a:spcAft>
              <a:buClr>
                <a:schemeClr val="lt1"/>
              </a:buClr>
              <a:buSzPts val="6800"/>
              <a:buNone/>
              <a:defRPr sz="6800">
                <a:solidFill>
                  <a:schemeClr val="lt1"/>
                </a:solidFill>
              </a:defRPr>
            </a:lvl8pPr>
            <a:lvl9pPr lvl="8">
              <a:spcBef>
                <a:spcPts val="0"/>
              </a:spcBef>
              <a:spcAft>
                <a:spcPts val="0"/>
              </a:spcAft>
              <a:buClr>
                <a:schemeClr val="lt1"/>
              </a:buClr>
              <a:buSzPts val="6800"/>
              <a:buNone/>
              <a:defRPr sz="6800">
                <a:solidFill>
                  <a:schemeClr val="lt1"/>
                </a:solidFill>
              </a:defRPr>
            </a:lvl9pPr>
          </a:lstStyle>
          <a:p/>
        </p:txBody>
      </p:sp>
      <p:sp>
        <p:nvSpPr>
          <p:cNvPr id="16" name="Google Shape;16;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7" name="Shape 17"/>
        <p:cNvGrpSpPr/>
        <p:nvPr/>
      </p:nvGrpSpPr>
      <p:grpSpPr>
        <a:xfrm>
          <a:off x="0" y="0"/>
          <a:ext cx="0" cy="0"/>
          <a:chOff x="0" y="0"/>
          <a:chExt cx="0" cy="0"/>
        </a:xfrm>
      </p:grpSpPr>
      <p:sp>
        <p:nvSpPr>
          <p:cNvPr id="18" name="Google Shape;18;p4"/>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19" name="Google Shape;19;p4"/>
          <p:cNvSpPr txBox="1"/>
          <p:nvPr>
            <p:ph idx="1" type="body"/>
          </p:nvPr>
        </p:nvSpPr>
        <p:spPr>
          <a:xfrm>
            <a:off x="311700" y="1152475"/>
            <a:ext cx="8520600" cy="3416400"/>
          </a:xfrm>
          <a:prstGeom prst="rect">
            <a:avLst/>
          </a:prstGeom>
        </p:spPr>
        <p:txBody>
          <a:bodyPr anchorCtr="0" anchor="t" bIns="91425" lIns="91425" spcFirstLastPara="1" rIns="91425" wrap="square" tIns="91425"/>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20" name="Google Shape;20;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1" name="Shape 21"/>
        <p:cNvGrpSpPr/>
        <p:nvPr/>
      </p:nvGrpSpPr>
      <p:grpSpPr>
        <a:xfrm>
          <a:off x="0" y="0"/>
          <a:ext cx="0" cy="0"/>
          <a:chOff x="0" y="0"/>
          <a:chExt cx="0" cy="0"/>
        </a:xfrm>
      </p:grpSpPr>
      <p:sp>
        <p:nvSpPr>
          <p:cNvPr id="22" name="Google Shape;22;p5"/>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3" name="Google Shape;23;p5"/>
          <p:cNvSpPr txBox="1"/>
          <p:nvPr>
            <p:ph idx="1" type="body"/>
          </p:nvPr>
        </p:nvSpPr>
        <p:spPr>
          <a:xfrm>
            <a:off x="3117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2" type="body"/>
          </p:nvPr>
        </p:nvSpPr>
        <p:spPr>
          <a:xfrm>
            <a:off x="4832400" y="1152475"/>
            <a:ext cx="3999900" cy="3416400"/>
          </a:xfrm>
          <a:prstGeom prst="rect">
            <a:avLst/>
          </a:prstGeom>
        </p:spPr>
        <p:txBody>
          <a:bodyPr anchorCtr="0" anchor="t" bIns="91425" lIns="91425" spcFirstLastPara="1" rIns="91425" wrap="square" tIns="91425"/>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5" name="Google Shape;25;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6" name="Shape 26"/>
        <p:cNvGrpSpPr/>
        <p:nvPr/>
      </p:nvGrpSpPr>
      <p:grpSpPr>
        <a:xfrm>
          <a:off x="0" y="0"/>
          <a:ext cx="0" cy="0"/>
          <a:chOff x="0" y="0"/>
          <a:chExt cx="0" cy="0"/>
        </a:xfrm>
      </p:grpSpPr>
      <p:sp>
        <p:nvSpPr>
          <p:cNvPr id="27" name="Google Shape;27;p6"/>
          <p:cNvSpPr txBox="1"/>
          <p:nvPr>
            <p:ph type="title"/>
          </p:nvPr>
        </p:nvSpPr>
        <p:spPr>
          <a:xfrm>
            <a:off x="311700" y="445025"/>
            <a:ext cx="8520600" cy="572700"/>
          </a:xfrm>
          <a:prstGeom prst="rect">
            <a:avLst/>
          </a:prstGeom>
        </p:spPr>
        <p:txBody>
          <a:bodyPr anchorCtr="0" anchor="t" bIns="91425" lIns="91425" spcFirstLastPara="1" rIns="91425" wrap="square" tIns="91425"/>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8" name="Google Shape;28;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9" name="Shape 29"/>
        <p:cNvGrpSpPr/>
        <p:nvPr/>
      </p:nvGrpSpPr>
      <p:grpSpPr>
        <a:xfrm>
          <a:off x="0" y="0"/>
          <a:ext cx="0" cy="0"/>
          <a:chOff x="0" y="0"/>
          <a:chExt cx="0" cy="0"/>
        </a:xfrm>
      </p:grpSpPr>
      <p:sp>
        <p:nvSpPr>
          <p:cNvPr id="30" name="Google Shape;30;p7"/>
          <p:cNvSpPr txBox="1"/>
          <p:nvPr>
            <p:ph type="title"/>
          </p:nvPr>
        </p:nvSpPr>
        <p:spPr>
          <a:xfrm>
            <a:off x="311700" y="631800"/>
            <a:ext cx="2808000" cy="755700"/>
          </a:xfrm>
          <a:prstGeom prst="rect">
            <a:avLst/>
          </a:prstGeom>
        </p:spPr>
        <p:txBody>
          <a:bodyPr anchorCtr="0" anchor="b" bIns="91425" lIns="91425" spcFirstLastPara="1" rIns="91425" wrap="square" tIns="91425"/>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1" name="Google Shape;31;p7"/>
          <p:cNvSpPr txBox="1"/>
          <p:nvPr>
            <p:ph idx="1" type="body"/>
          </p:nvPr>
        </p:nvSpPr>
        <p:spPr>
          <a:xfrm>
            <a:off x="311700" y="1490875"/>
            <a:ext cx="2808000" cy="3078000"/>
          </a:xfrm>
          <a:prstGeom prst="rect">
            <a:avLst/>
          </a:prstGeom>
        </p:spPr>
        <p:txBody>
          <a:bodyPr anchorCtr="0" anchor="t" bIns="91425" lIns="91425" spcFirstLastPara="1" rIns="91425" wrap="square" tIns="91425"/>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2" name="Google Shape;32;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3"/>
        </a:solidFill>
      </p:bgPr>
    </p:bg>
    <p:spTree>
      <p:nvGrpSpPr>
        <p:cNvPr id="33" name="Shape 33"/>
        <p:cNvGrpSpPr/>
        <p:nvPr/>
      </p:nvGrpSpPr>
      <p:grpSpPr>
        <a:xfrm>
          <a:off x="0" y="0"/>
          <a:ext cx="0" cy="0"/>
          <a:chOff x="0" y="0"/>
          <a:chExt cx="0" cy="0"/>
        </a:xfrm>
      </p:grpSpPr>
      <p:sp>
        <p:nvSpPr>
          <p:cNvPr id="34" name="Google Shape;34;p8"/>
          <p:cNvSpPr txBox="1"/>
          <p:nvPr>
            <p:ph type="title"/>
          </p:nvPr>
        </p:nvSpPr>
        <p:spPr>
          <a:xfrm>
            <a:off x="490250" y="526350"/>
            <a:ext cx="5683800" cy="4090800"/>
          </a:xfrm>
          <a:prstGeom prst="rect">
            <a:avLst/>
          </a:prstGeom>
        </p:spPr>
        <p:txBody>
          <a:bodyPr anchorCtr="0" anchor="ctr" bIns="91425" lIns="91425" spcFirstLastPara="1" rIns="91425" wrap="square" tIns="91425"/>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35" name="Google Shape;35;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6" name="Shape 36"/>
        <p:cNvGrpSpPr/>
        <p:nvPr/>
      </p:nvGrpSpPr>
      <p:grpSpPr>
        <a:xfrm>
          <a:off x="0" y="0"/>
          <a:ext cx="0" cy="0"/>
          <a:chOff x="0" y="0"/>
          <a:chExt cx="0" cy="0"/>
        </a:xfrm>
      </p:grpSpPr>
      <p:sp>
        <p:nvSpPr>
          <p:cNvPr id="37" name="Google Shape;37;p9"/>
          <p:cNvSpPr/>
          <p:nvPr/>
        </p:nvSpPr>
        <p:spPr>
          <a:xfrm>
            <a:off x="4572000" y="100"/>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38" name="Google Shape;38;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39" name="Google Shape;39;p9"/>
          <p:cNvSpPr txBox="1"/>
          <p:nvPr>
            <p:ph type="title"/>
          </p:nvPr>
        </p:nvSpPr>
        <p:spPr>
          <a:xfrm>
            <a:off x="265500" y="1375599"/>
            <a:ext cx="4045200" cy="1551900"/>
          </a:xfrm>
          <a:prstGeom prst="rect">
            <a:avLst/>
          </a:prstGeom>
        </p:spPr>
        <p:txBody>
          <a:bodyPr anchorCtr="0" anchor="b" bIns="91425" lIns="91425" spcFirstLastPara="1" rIns="91425" wrap="square" tIns="91425"/>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40" name="Google Shape;40;p9"/>
          <p:cNvSpPr txBox="1"/>
          <p:nvPr>
            <p:ph idx="1" type="subTitle"/>
          </p:nvPr>
        </p:nvSpPr>
        <p:spPr>
          <a:xfrm>
            <a:off x="265500" y="2981125"/>
            <a:ext cx="4045200" cy="1345500"/>
          </a:xfrm>
          <a:prstGeom prst="rect">
            <a:avLst/>
          </a:prstGeom>
        </p:spPr>
        <p:txBody>
          <a:bodyPr anchorCtr="0" anchor="t" bIns="91425" lIns="91425" spcFirstLastPara="1" rIns="91425" wrap="square" tIns="91425"/>
          <a:lstStyle>
            <a:lvl1pPr lvl="0" algn="ct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41" name="Google Shape;41;p9"/>
          <p:cNvSpPr txBox="1"/>
          <p:nvPr>
            <p:ph idx="2" type="body"/>
          </p:nvPr>
        </p:nvSpPr>
        <p:spPr>
          <a:xfrm>
            <a:off x="4939500" y="724200"/>
            <a:ext cx="3837000" cy="3695100"/>
          </a:xfrm>
          <a:prstGeom prst="rect">
            <a:avLst/>
          </a:prstGeom>
        </p:spPr>
        <p:txBody>
          <a:bodyPr anchorCtr="0" anchor="ctr" bIns="91425" lIns="91425" spcFirstLastPara="1" rIns="91425" wrap="square" tIns="91425"/>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1600"/>
              </a:spcBef>
              <a:spcAft>
                <a:spcPts val="0"/>
              </a:spcAft>
              <a:buClr>
                <a:schemeClr val="lt1"/>
              </a:buClr>
              <a:buSzPts val="1400"/>
              <a:buChar char="○"/>
              <a:defRPr>
                <a:solidFill>
                  <a:schemeClr val="lt1"/>
                </a:solidFill>
              </a:defRPr>
            </a:lvl2pPr>
            <a:lvl3pPr indent="-317500" lvl="2" marL="1371600">
              <a:spcBef>
                <a:spcPts val="1600"/>
              </a:spcBef>
              <a:spcAft>
                <a:spcPts val="0"/>
              </a:spcAft>
              <a:buClr>
                <a:schemeClr val="lt1"/>
              </a:buClr>
              <a:buSzPts val="1400"/>
              <a:buChar char="■"/>
              <a:defRPr>
                <a:solidFill>
                  <a:schemeClr val="lt1"/>
                </a:solidFill>
              </a:defRPr>
            </a:lvl3pPr>
            <a:lvl4pPr indent="-317500" lvl="3" marL="1828800">
              <a:spcBef>
                <a:spcPts val="1600"/>
              </a:spcBef>
              <a:spcAft>
                <a:spcPts val="0"/>
              </a:spcAft>
              <a:buClr>
                <a:schemeClr val="lt1"/>
              </a:buClr>
              <a:buSzPts val="1400"/>
              <a:buChar char="●"/>
              <a:defRPr>
                <a:solidFill>
                  <a:schemeClr val="lt1"/>
                </a:solidFill>
              </a:defRPr>
            </a:lvl4pPr>
            <a:lvl5pPr indent="-317500" lvl="4" marL="2286000">
              <a:spcBef>
                <a:spcPts val="1600"/>
              </a:spcBef>
              <a:spcAft>
                <a:spcPts val="0"/>
              </a:spcAft>
              <a:buClr>
                <a:schemeClr val="lt1"/>
              </a:buClr>
              <a:buSzPts val="1400"/>
              <a:buChar char="○"/>
              <a:defRPr>
                <a:solidFill>
                  <a:schemeClr val="lt1"/>
                </a:solidFill>
              </a:defRPr>
            </a:lvl5pPr>
            <a:lvl6pPr indent="-317500" lvl="5" marL="2743200">
              <a:spcBef>
                <a:spcPts val="1600"/>
              </a:spcBef>
              <a:spcAft>
                <a:spcPts val="0"/>
              </a:spcAft>
              <a:buClr>
                <a:schemeClr val="lt1"/>
              </a:buClr>
              <a:buSzPts val="1400"/>
              <a:buChar char="■"/>
              <a:defRPr>
                <a:solidFill>
                  <a:schemeClr val="lt1"/>
                </a:solidFill>
              </a:defRPr>
            </a:lvl6pPr>
            <a:lvl7pPr indent="-317500" lvl="6" marL="3200400">
              <a:spcBef>
                <a:spcPts val="1600"/>
              </a:spcBef>
              <a:spcAft>
                <a:spcPts val="0"/>
              </a:spcAft>
              <a:buClr>
                <a:schemeClr val="lt1"/>
              </a:buClr>
              <a:buSzPts val="1400"/>
              <a:buChar char="●"/>
              <a:defRPr>
                <a:solidFill>
                  <a:schemeClr val="lt1"/>
                </a:solidFill>
              </a:defRPr>
            </a:lvl7pPr>
            <a:lvl8pPr indent="-317500" lvl="7" marL="3657600">
              <a:spcBef>
                <a:spcPts val="1600"/>
              </a:spcBef>
              <a:spcAft>
                <a:spcPts val="0"/>
              </a:spcAft>
              <a:buClr>
                <a:schemeClr val="lt1"/>
              </a:buClr>
              <a:buSzPts val="1400"/>
              <a:buChar char="○"/>
              <a:defRPr>
                <a:solidFill>
                  <a:schemeClr val="lt1"/>
                </a:solidFill>
              </a:defRPr>
            </a:lvl8pPr>
            <a:lvl9pPr indent="-317500" lvl="8" marL="4114800">
              <a:spcBef>
                <a:spcPts val="1600"/>
              </a:spcBef>
              <a:spcAft>
                <a:spcPts val="1600"/>
              </a:spcAft>
              <a:buClr>
                <a:schemeClr val="lt1"/>
              </a:buClr>
              <a:buSzPts val="1400"/>
              <a:buChar char="■"/>
              <a:defRPr>
                <a:solidFill>
                  <a:schemeClr val="lt1"/>
                </a:solidFill>
              </a:defRPr>
            </a:lvl9pPr>
          </a:lstStyle>
          <a:p/>
        </p:txBody>
      </p:sp>
      <p:sp>
        <p:nvSpPr>
          <p:cNvPr id="42" name="Google Shape;42;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3" name="Shape 43"/>
        <p:cNvGrpSpPr/>
        <p:nvPr/>
      </p:nvGrpSpPr>
      <p:grpSpPr>
        <a:xfrm>
          <a:off x="0" y="0"/>
          <a:ext cx="0" cy="0"/>
          <a:chOff x="0" y="0"/>
          <a:chExt cx="0" cy="0"/>
        </a:xfrm>
      </p:grpSpPr>
      <p:sp>
        <p:nvSpPr>
          <p:cNvPr id="44" name="Google Shape;44;p10"/>
          <p:cNvSpPr txBox="1"/>
          <p:nvPr>
            <p:ph idx="1" type="body"/>
          </p:nvPr>
        </p:nvSpPr>
        <p:spPr>
          <a:xfrm>
            <a:off x="319500" y="4233725"/>
            <a:ext cx="5998800" cy="598800"/>
          </a:xfrm>
          <a:prstGeom prst="rect">
            <a:avLst/>
          </a:prstGeom>
        </p:spPr>
        <p:txBody>
          <a:bodyPr anchorCtr="0" anchor="ctr" bIns="91425" lIns="91425" spcFirstLastPara="1" rIns="91425" wrap="square" tIns="91425"/>
          <a:lstStyle>
            <a:lvl1pPr indent="-228600" lvl="0" marL="457200">
              <a:lnSpc>
                <a:spcPct val="100000"/>
              </a:lnSpc>
              <a:spcBef>
                <a:spcPts val="0"/>
              </a:spcBef>
              <a:spcAft>
                <a:spcPts val="0"/>
              </a:spcAft>
              <a:buClr>
                <a:schemeClr val="accent3"/>
              </a:buClr>
              <a:buSzPts val="1800"/>
              <a:buFont typeface="Alfa Slab One"/>
              <a:buNone/>
              <a:defRPr>
                <a:solidFill>
                  <a:schemeClr val="accent3"/>
                </a:solidFill>
                <a:latin typeface="Alfa Slab One"/>
                <a:ea typeface="Alfa Slab One"/>
                <a:cs typeface="Alfa Slab One"/>
                <a:sym typeface="Alfa Slab One"/>
              </a:defRPr>
            </a:lvl1pPr>
          </a:lstStyle>
          <a:p/>
        </p:txBody>
      </p:sp>
      <p:sp>
        <p:nvSpPr>
          <p:cNvPr id="45" name="Google Shape;45;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gameday">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lstStyle>
            <a:lvl1pPr lvl="0">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1pPr>
            <a:lvl2pPr lvl="1">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2pPr>
            <a:lvl3pPr lvl="2">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3pPr>
            <a:lvl4pPr lvl="3">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4pPr>
            <a:lvl5pPr lvl="4">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5pPr>
            <a:lvl6pPr lvl="5">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6pPr>
            <a:lvl7pPr lvl="6">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7pPr>
            <a:lvl8pPr lvl="7">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8pPr>
            <a:lvl9pPr lvl="8">
              <a:spcBef>
                <a:spcPts val="0"/>
              </a:spcBef>
              <a:spcAft>
                <a:spcPts val="0"/>
              </a:spcAft>
              <a:buClr>
                <a:schemeClr val="accent3"/>
              </a:buClr>
              <a:buSzPts val="3000"/>
              <a:buFont typeface="Alfa Slab One"/>
              <a:buNone/>
              <a:defRPr sz="3000">
                <a:solidFill>
                  <a:schemeClr val="accent3"/>
                </a:solidFill>
                <a:latin typeface="Alfa Slab One"/>
                <a:ea typeface="Alfa Slab One"/>
                <a:cs typeface="Alfa Slab One"/>
                <a:sym typeface="Alfa Slab One"/>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lstStyle>
            <a:lvl1pPr indent="-342900" lvl="0" marL="457200">
              <a:lnSpc>
                <a:spcPct val="115000"/>
              </a:lnSpc>
              <a:spcBef>
                <a:spcPts val="0"/>
              </a:spcBef>
              <a:spcAft>
                <a:spcPts val="0"/>
              </a:spcAft>
              <a:buClr>
                <a:schemeClr val="dk2"/>
              </a:buClr>
              <a:buSzPts val="1800"/>
              <a:buFont typeface="Proxima Nova"/>
              <a:buChar char="●"/>
              <a:defRPr sz="1800">
                <a:solidFill>
                  <a:schemeClr val="dk2"/>
                </a:solidFill>
                <a:latin typeface="Proxima Nova"/>
                <a:ea typeface="Proxima Nova"/>
                <a:cs typeface="Proxima Nova"/>
                <a:sym typeface="Proxima Nova"/>
              </a:defRPr>
            </a:lvl1pPr>
            <a:lvl2pPr indent="-317500" lvl="1" marL="914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2pPr>
            <a:lvl3pPr indent="-317500" lvl="2" marL="1371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3pPr>
            <a:lvl4pPr indent="-317500" lvl="3" marL="18288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4pPr>
            <a:lvl5pPr indent="-317500" lvl="4" marL="22860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5pPr>
            <a:lvl6pPr indent="-317500" lvl="5" marL="27432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6pPr>
            <a:lvl7pPr indent="-317500" lvl="6" marL="32004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7pPr>
            <a:lvl8pPr indent="-317500" lvl="7" marL="3657600">
              <a:lnSpc>
                <a:spcPct val="115000"/>
              </a:lnSpc>
              <a:spcBef>
                <a:spcPts val="1600"/>
              </a:spcBef>
              <a:spcAft>
                <a:spcPts val="0"/>
              </a:spcAft>
              <a:buClr>
                <a:schemeClr val="dk2"/>
              </a:buClr>
              <a:buSzPts val="1400"/>
              <a:buFont typeface="Proxima Nova"/>
              <a:buChar char="○"/>
              <a:defRPr>
                <a:solidFill>
                  <a:schemeClr val="dk2"/>
                </a:solidFill>
                <a:latin typeface="Proxima Nova"/>
                <a:ea typeface="Proxima Nova"/>
                <a:cs typeface="Proxima Nova"/>
                <a:sym typeface="Proxima Nova"/>
              </a:defRPr>
            </a:lvl8pPr>
            <a:lvl9pPr indent="-317500" lvl="8" marL="4114800">
              <a:lnSpc>
                <a:spcPct val="115000"/>
              </a:lnSpc>
              <a:spcBef>
                <a:spcPts val="1600"/>
              </a:spcBef>
              <a:spcAft>
                <a:spcPts val="1600"/>
              </a:spcAft>
              <a:buClr>
                <a:schemeClr val="dk2"/>
              </a:buClr>
              <a:buSzPts val="1400"/>
              <a:buFont typeface="Proxima Nova"/>
              <a:buChar char="■"/>
              <a:defRPr>
                <a:solidFill>
                  <a:schemeClr val="dk2"/>
                </a:solidFill>
                <a:latin typeface="Proxima Nova"/>
                <a:ea typeface="Proxima Nova"/>
                <a:cs typeface="Proxima Nova"/>
                <a:sym typeface="Proxima Nova"/>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Proxima Nova"/>
                <a:ea typeface="Proxima Nova"/>
                <a:cs typeface="Proxima Nova"/>
                <a:sym typeface="Proxima Nova"/>
              </a:defRPr>
            </a:lvl1pPr>
            <a:lvl2pPr lvl="1" algn="r">
              <a:buNone/>
              <a:defRPr sz="1000">
                <a:solidFill>
                  <a:schemeClr val="dk2"/>
                </a:solidFill>
                <a:latin typeface="Proxima Nova"/>
                <a:ea typeface="Proxima Nova"/>
                <a:cs typeface="Proxima Nova"/>
                <a:sym typeface="Proxima Nova"/>
              </a:defRPr>
            </a:lvl2pPr>
            <a:lvl3pPr lvl="2" algn="r">
              <a:buNone/>
              <a:defRPr sz="1000">
                <a:solidFill>
                  <a:schemeClr val="dk2"/>
                </a:solidFill>
                <a:latin typeface="Proxima Nova"/>
                <a:ea typeface="Proxima Nova"/>
                <a:cs typeface="Proxima Nova"/>
                <a:sym typeface="Proxima Nova"/>
              </a:defRPr>
            </a:lvl3pPr>
            <a:lvl4pPr lvl="3" algn="r">
              <a:buNone/>
              <a:defRPr sz="1000">
                <a:solidFill>
                  <a:schemeClr val="dk2"/>
                </a:solidFill>
                <a:latin typeface="Proxima Nova"/>
                <a:ea typeface="Proxima Nova"/>
                <a:cs typeface="Proxima Nova"/>
                <a:sym typeface="Proxima Nova"/>
              </a:defRPr>
            </a:lvl4pPr>
            <a:lvl5pPr lvl="4" algn="r">
              <a:buNone/>
              <a:defRPr sz="1000">
                <a:solidFill>
                  <a:schemeClr val="dk2"/>
                </a:solidFill>
                <a:latin typeface="Proxima Nova"/>
                <a:ea typeface="Proxima Nova"/>
                <a:cs typeface="Proxima Nova"/>
                <a:sym typeface="Proxima Nova"/>
              </a:defRPr>
            </a:lvl5pPr>
            <a:lvl6pPr lvl="5" algn="r">
              <a:buNone/>
              <a:defRPr sz="1000">
                <a:solidFill>
                  <a:schemeClr val="dk2"/>
                </a:solidFill>
                <a:latin typeface="Proxima Nova"/>
                <a:ea typeface="Proxima Nova"/>
                <a:cs typeface="Proxima Nova"/>
                <a:sym typeface="Proxima Nova"/>
              </a:defRPr>
            </a:lvl6pPr>
            <a:lvl7pPr lvl="6" algn="r">
              <a:buNone/>
              <a:defRPr sz="1000">
                <a:solidFill>
                  <a:schemeClr val="dk2"/>
                </a:solidFill>
                <a:latin typeface="Proxima Nova"/>
                <a:ea typeface="Proxima Nova"/>
                <a:cs typeface="Proxima Nova"/>
                <a:sym typeface="Proxima Nova"/>
              </a:defRPr>
            </a:lvl7pPr>
            <a:lvl8pPr lvl="7" algn="r">
              <a:buNone/>
              <a:defRPr sz="1000">
                <a:solidFill>
                  <a:schemeClr val="dk2"/>
                </a:solidFill>
                <a:latin typeface="Proxima Nova"/>
                <a:ea typeface="Proxima Nova"/>
                <a:cs typeface="Proxima Nova"/>
                <a:sym typeface="Proxima Nova"/>
              </a:defRPr>
            </a:lvl8pPr>
            <a:lvl9pPr lvl="8" algn="r">
              <a:buNone/>
              <a:defRPr sz="1000">
                <a:solidFill>
                  <a:schemeClr val="dk2"/>
                </a:solidFill>
                <a:latin typeface="Proxima Nova"/>
                <a:ea typeface="Proxima Nova"/>
                <a:cs typeface="Proxima Nova"/>
                <a:sym typeface="Proxima Nova"/>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mc:AlternateContent>
    <mc:Choice Requires="p14">
      <p:transition spd="slow" p14:dur="1000">
        <p14:gallery dir="l"/>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4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7.png"/><Relationship Id="rId4" Type="http://schemas.openxmlformats.org/officeDocument/2006/relationships/image" Target="../media/image10.png"/><Relationship Id="rId5"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4.png"/><Relationship Id="rId4" Type="http://schemas.openxmlformats.org/officeDocument/2006/relationships/image" Target="../media/image26.png"/><Relationship Id="rId5" Type="http://schemas.openxmlformats.org/officeDocument/2006/relationships/image" Target="../media/image25.png"/><Relationship Id="rId6" Type="http://schemas.openxmlformats.org/officeDocument/2006/relationships/image" Target="../media/image35.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27.png"/><Relationship Id="rId4" Type="http://schemas.openxmlformats.org/officeDocument/2006/relationships/image" Target="../media/image18.png"/><Relationship Id="rId5" Type="http://schemas.openxmlformats.org/officeDocument/2006/relationships/image" Target="../media/image16.png"/><Relationship Id="rId6" Type="http://schemas.openxmlformats.org/officeDocument/2006/relationships/image" Target="../media/image19.png"/><Relationship Id="rId7" Type="http://schemas.openxmlformats.org/officeDocument/2006/relationships/image" Target="../media/image40.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hyperlink" Target="http://drive.google.com/file/d/1uLR70xJL1rj73q8U3dVa2rZLG2J7yJVG/view" TargetMode="External"/><Relationship Id="rId4" Type="http://schemas.openxmlformats.org/officeDocument/2006/relationships/image" Target="../media/image22.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9.xml"/><Relationship Id="rId3" Type="http://schemas.openxmlformats.org/officeDocument/2006/relationships/hyperlink" Target="http://drive.google.com/file/d/1QaDr2NrYi2QeZmlshr6sNy9M2k49nFmz/view" TargetMode="External"/><Relationship Id="rId4" Type="http://schemas.openxmlformats.org/officeDocument/2006/relationships/image" Target="../media/image17.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0.xml"/><Relationship Id="rId3" Type="http://schemas.openxmlformats.org/officeDocument/2006/relationships/hyperlink" Target="http://drive.google.com/file/d/1yQQOv1ZS9P-gOxWKi9VAzpzZ11C7n8uJ/view" TargetMode="External"/><Relationship Id="rId4" Type="http://schemas.openxmlformats.org/officeDocument/2006/relationships/image" Target="../media/image2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21.jpg"/><Relationship Id="rId4" Type="http://schemas.openxmlformats.org/officeDocument/2006/relationships/image" Target="../media/image20.jpg"/><Relationship Id="rId5" Type="http://schemas.openxmlformats.org/officeDocument/2006/relationships/image" Target="../media/image24.jp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28.jpg"/><Relationship Id="rId4" Type="http://schemas.openxmlformats.org/officeDocument/2006/relationships/image" Target="../media/image42.png"/><Relationship Id="rId5" Type="http://schemas.openxmlformats.org/officeDocument/2006/relationships/image" Target="../media/image32.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1.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hyperlink" Target="http://www.youtube.com/watch?v=eNKG4B0GS94" TargetMode="Externa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hyperlink" Target="http://drive.google.com/file/d/1BdKqwtTLyXQiegdqDhYShl7Jmo6XE4dr/view" TargetMode="External"/><Relationship Id="rId4" Type="http://schemas.openxmlformats.org/officeDocument/2006/relationships/image" Target="../media/image34.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 Id="rId3" Type="http://schemas.openxmlformats.org/officeDocument/2006/relationships/hyperlink" Target="http://drive.google.com/file/d/1SRmYPjE-vyVcTZYUy1lg9XHU3NQxYOgL/view" TargetMode="External"/><Relationship Id="rId4" Type="http://schemas.openxmlformats.org/officeDocument/2006/relationships/image" Target="../media/image33.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hyperlink" Target="http://drive.google.com/file/d/1g4t5w_jx_Nv4qAZUYX4wFZDqz7mHlpxf/view" TargetMode="External"/><Relationship Id="rId4" Type="http://schemas.openxmlformats.org/officeDocument/2006/relationships/image" Target="../media/image37.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hyperlink" Target="http://drive.google.com/file/d/1dUFhgbirATerYlAcXmcywh58yOQq7Rs8/view" TargetMode="External"/><Relationship Id="rId4" Type="http://schemas.openxmlformats.org/officeDocument/2006/relationships/image" Target="../media/image29.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hyperlink" Target="http://drive.google.com/file/d/1GUgLViIu2o6VmBXSa-wpVAm07IFKiIaT/view" TargetMode="External"/><Relationship Id="rId4" Type="http://schemas.openxmlformats.org/officeDocument/2006/relationships/image" Target="../media/image4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41.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hyperlink" Target="http://drive.google.com/file/d/17CwapQ1HCjaJSNtIWknaV9M32rguHDSS/view" TargetMode="External"/><Relationship Id="rId4" Type="http://schemas.openxmlformats.org/officeDocument/2006/relationships/image" Target="../media/image38.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drive.google.com/file/d/1gdZdy4kVZywnC8KQB8dV5FZGVzDvFXSh/view" TargetMode="External"/><Relationship Id="rId4" Type="http://schemas.openxmlformats.org/officeDocument/2006/relationships/image" Target="../media/image36.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hyperlink" Target="http://drive.google.com/file/d/1QaDr2NrYi2QeZmlshr6sNy9M2k49nFmz/view" TargetMode="External"/><Relationship Id="rId4" Type="http://schemas.openxmlformats.org/officeDocument/2006/relationships/image" Target="../media/image17.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33.xml"/><Relationship Id="rId3" Type="http://schemas.openxmlformats.org/officeDocument/2006/relationships/hyperlink" Target="http://drive.google.com/file/d/1yQQOv1ZS9P-gOxWKi9VAzpzZ11C7n8uJ/view" TargetMode="External"/><Relationship Id="rId4" Type="http://schemas.openxmlformats.org/officeDocument/2006/relationships/image" Target="../media/image23.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 Id="rId3" Type="http://schemas.openxmlformats.org/officeDocument/2006/relationships/image" Target="../media/image45.gi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1.pn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4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8.png"/><Relationship Id="rId4" Type="http://schemas.openxmlformats.org/officeDocument/2006/relationships/image" Target="../media/image4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5" name="Shape 55"/>
        <p:cNvGrpSpPr/>
        <p:nvPr/>
      </p:nvGrpSpPr>
      <p:grpSpPr>
        <a:xfrm>
          <a:off x="0" y="0"/>
          <a:ext cx="0" cy="0"/>
          <a:chOff x="0" y="0"/>
          <a:chExt cx="0" cy="0"/>
        </a:xfrm>
      </p:grpSpPr>
      <p:sp>
        <p:nvSpPr>
          <p:cNvPr id="56" name="Google Shape;56;p13"/>
          <p:cNvSpPr txBox="1"/>
          <p:nvPr>
            <p:ph type="ctrTitle"/>
          </p:nvPr>
        </p:nvSpPr>
        <p:spPr>
          <a:xfrm>
            <a:off x="311700" y="595975"/>
            <a:ext cx="8520600" cy="19578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rPr lang="en"/>
              <a:t>ASUA Webinar Series</a:t>
            </a:r>
            <a:endParaRPr/>
          </a:p>
        </p:txBody>
      </p:sp>
      <p:sp>
        <p:nvSpPr>
          <p:cNvPr id="57" name="Google Shape;57;p13"/>
          <p:cNvSpPr txBox="1"/>
          <p:nvPr>
            <p:ph idx="1" type="subTitle"/>
          </p:nvPr>
        </p:nvSpPr>
        <p:spPr>
          <a:xfrm>
            <a:off x="344250" y="3550650"/>
            <a:ext cx="6030600" cy="75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a:t>FastPitch - </a:t>
            </a:r>
            <a:r>
              <a:rPr b="1" lang="en"/>
              <a:t>Legal and Illegal Pitching</a:t>
            </a:r>
            <a:endParaRPr b="1"/>
          </a:p>
        </p:txBody>
      </p:sp>
      <p:pic>
        <p:nvPicPr>
          <p:cNvPr id="58" name="Google Shape;58;p13"/>
          <p:cNvPicPr preferRelativeResize="0"/>
          <p:nvPr/>
        </p:nvPicPr>
        <p:blipFill>
          <a:blip r:embed="rId3">
            <a:alphaModFix/>
          </a:blip>
          <a:stretch>
            <a:fillRect/>
          </a:stretch>
        </p:blipFill>
        <p:spPr>
          <a:xfrm>
            <a:off x="6527250" y="2706175"/>
            <a:ext cx="2284925" cy="22849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125" name="Shape 125"/>
        <p:cNvGrpSpPr/>
        <p:nvPr/>
      </p:nvGrpSpPr>
      <p:grpSpPr>
        <a:xfrm>
          <a:off x="0" y="0"/>
          <a:ext cx="0" cy="0"/>
          <a:chOff x="0" y="0"/>
          <a:chExt cx="0" cy="0"/>
        </a:xfrm>
      </p:grpSpPr>
      <p:sp>
        <p:nvSpPr>
          <p:cNvPr id="126" name="Google Shape;126;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solidFill>
                  <a:srgbClr val="FFFF00"/>
                </a:solidFill>
              </a:rPr>
              <a:t>GENERAL TIPS</a:t>
            </a:r>
            <a:r>
              <a:rPr lang="en"/>
              <a:t>	</a:t>
            </a:r>
            <a:endParaRPr/>
          </a:p>
        </p:txBody>
      </p:sp>
      <p:sp>
        <p:nvSpPr>
          <p:cNvPr id="127" name="Google Shape;127;p22"/>
          <p:cNvSpPr txBox="1"/>
          <p:nvPr>
            <p:ph idx="1" type="body"/>
          </p:nvPr>
        </p:nvSpPr>
        <p:spPr>
          <a:xfrm>
            <a:off x="311700" y="1152475"/>
            <a:ext cx="8520600" cy="36459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When you are sweeping the rubber → take a quick glance down at the dirt in front of the rubber. </a:t>
            </a:r>
            <a:endParaRPr>
              <a:solidFill>
                <a:srgbClr val="000000"/>
              </a:solidFill>
            </a:endParaRPr>
          </a:p>
          <a:p>
            <a:pPr indent="-317500" lvl="1" marL="914400" rtl="0" algn="l">
              <a:spcBef>
                <a:spcPts val="0"/>
              </a:spcBef>
              <a:spcAft>
                <a:spcPts val="0"/>
              </a:spcAft>
              <a:buClr>
                <a:srgbClr val="000000"/>
              </a:buClr>
              <a:buSzPts val="1400"/>
              <a:buChar char="○"/>
            </a:pPr>
            <a:r>
              <a:rPr lang="en">
                <a:solidFill>
                  <a:srgbClr val="000000"/>
                </a:solidFill>
              </a:rPr>
              <a:t>If drag marks have a space/gap ⇒ pitcher is not dragging their foot/toe ⇒ Potential ILLEGAL PITCH.</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If there is a hole (Trench) on the mound from the pitchers and the pitcher keeps their toe pointed downwards and foot is near ground level → It is not illegal. </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IF YOU ARE NOT 100% sure → don’t call it!                                                       (“Bet your life” call)</a:t>
            </a:r>
            <a:endParaRPr>
              <a:solidFill>
                <a:srgbClr val="000000"/>
              </a:solidFill>
            </a:endParaRPr>
          </a:p>
          <a:p>
            <a:pPr indent="0" lvl="0" marL="0" rtl="0" algn="l">
              <a:spcBef>
                <a:spcPts val="1600"/>
              </a:spcBef>
              <a:spcAft>
                <a:spcPts val="1600"/>
              </a:spcAft>
              <a:buNone/>
            </a:pPr>
            <a:r>
              <a:t/>
            </a:r>
            <a:endParaRPr/>
          </a:p>
        </p:txBody>
      </p:sp>
      <p:pic>
        <p:nvPicPr>
          <p:cNvPr id="128" name="Google Shape;128;p22"/>
          <p:cNvPicPr preferRelativeResize="0"/>
          <p:nvPr/>
        </p:nvPicPr>
        <p:blipFill>
          <a:blip r:embed="rId3">
            <a:alphaModFix/>
          </a:blip>
          <a:stretch>
            <a:fillRect/>
          </a:stretch>
        </p:blipFill>
        <p:spPr>
          <a:xfrm>
            <a:off x="6284725" y="3278850"/>
            <a:ext cx="1926450" cy="1696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2" name="Shape 132"/>
        <p:cNvGrpSpPr/>
        <p:nvPr/>
      </p:nvGrpSpPr>
      <p:grpSpPr>
        <a:xfrm>
          <a:off x="0" y="0"/>
          <a:ext cx="0" cy="0"/>
          <a:chOff x="0" y="0"/>
          <a:chExt cx="0" cy="0"/>
        </a:xfrm>
      </p:grpSpPr>
      <p:sp>
        <p:nvSpPr>
          <p:cNvPr id="133" name="Google Shape;133;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U14 and below - Pitching	</a:t>
            </a:r>
            <a:endParaRPr/>
          </a:p>
        </p:txBody>
      </p:sp>
      <p:sp>
        <p:nvSpPr>
          <p:cNvPr id="134" name="Google Shape;134;p2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Pitchers at these categories need to step onto the rubber with hands separated.</a:t>
            </a:r>
            <a:endParaRPr>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They need to have 2 feet on the rubber and push and drag towards home plate.</a:t>
            </a:r>
            <a:endParaRPr>
              <a:solidFill>
                <a:srgbClr val="000000"/>
              </a:solidFill>
            </a:endParaRPr>
          </a:p>
          <a:p>
            <a:pPr indent="-342900" lvl="0" marL="457200" rtl="0" algn="l">
              <a:spcBef>
                <a:spcPts val="0"/>
              </a:spcBef>
              <a:spcAft>
                <a:spcPts val="0"/>
              </a:spcAft>
              <a:buClr>
                <a:srgbClr val="000000"/>
              </a:buClr>
              <a:buSzPts val="1800"/>
              <a:buChar char="➢"/>
            </a:pPr>
            <a:r>
              <a:rPr b="1" i="1" lang="en">
                <a:solidFill>
                  <a:srgbClr val="000000"/>
                </a:solidFill>
              </a:rPr>
              <a:t>New this year: </a:t>
            </a:r>
            <a:r>
              <a:rPr lang="en">
                <a:solidFill>
                  <a:srgbClr val="000000"/>
                </a:solidFill>
              </a:rPr>
              <a:t>They need to have a </a:t>
            </a:r>
            <a:r>
              <a:rPr b="1" lang="en">
                <a:solidFill>
                  <a:srgbClr val="000000"/>
                </a:solidFill>
              </a:rPr>
              <a:t>2-5 second</a:t>
            </a:r>
            <a:r>
              <a:rPr lang="en">
                <a:solidFill>
                  <a:srgbClr val="000000"/>
                </a:solidFill>
              </a:rPr>
              <a:t> pause where their body is stopped entirely. </a:t>
            </a:r>
            <a:endParaRPr>
              <a:solidFill>
                <a:srgbClr val="000000"/>
              </a:solidFill>
            </a:endParaRPr>
          </a:p>
          <a:p>
            <a:pPr indent="-317500" lvl="1" marL="914400" rtl="0" algn="l">
              <a:spcBef>
                <a:spcPts val="0"/>
              </a:spcBef>
              <a:spcAft>
                <a:spcPts val="0"/>
              </a:spcAft>
              <a:buClr>
                <a:srgbClr val="000000"/>
              </a:buClr>
              <a:buSzPts val="1400"/>
              <a:buChar char="○"/>
            </a:pPr>
            <a:r>
              <a:rPr lang="en">
                <a:solidFill>
                  <a:srgbClr val="000000"/>
                </a:solidFill>
              </a:rPr>
              <a:t>(</a:t>
            </a:r>
            <a:r>
              <a:rPr b="1" i="1" lang="en">
                <a:solidFill>
                  <a:srgbClr val="000000"/>
                </a:solidFill>
              </a:rPr>
              <a:t>March 2019 Clarification from Jeff Whipple)</a:t>
            </a:r>
            <a:endParaRPr b="1" i="1">
              <a:solidFill>
                <a:srgbClr val="000000"/>
              </a:solidFill>
            </a:endParaRPr>
          </a:p>
          <a:p>
            <a:pPr indent="-342900" lvl="0" marL="457200" rtl="0" algn="l">
              <a:spcBef>
                <a:spcPts val="0"/>
              </a:spcBef>
              <a:spcAft>
                <a:spcPts val="0"/>
              </a:spcAft>
              <a:buClr>
                <a:srgbClr val="000000"/>
              </a:buClr>
              <a:buSzPts val="1800"/>
              <a:buChar char="➢"/>
            </a:pPr>
            <a:r>
              <a:rPr lang="en">
                <a:solidFill>
                  <a:srgbClr val="000000"/>
                </a:solidFill>
              </a:rPr>
              <a:t>They </a:t>
            </a:r>
            <a:r>
              <a:rPr b="1" lang="en" u="sng">
                <a:solidFill>
                  <a:srgbClr val="000000"/>
                </a:solidFill>
              </a:rPr>
              <a:t>Cannot</a:t>
            </a:r>
            <a:r>
              <a:rPr lang="en">
                <a:solidFill>
                  <a:srgbClr val="000000"/>
                </a:solidFill>
              </a:rPr>
              <a:t> leap, step back or step forward.</a:t>
            </a:r>
            <a:endParaRPr>
              <a:solidFill>
                <a:srgbClr val="000000"/>
              </a:solidFill>
            </a:endParaRPr>
          </a:p>
          <a:p>
            <a:pPr indent="-317500" lvl="1" marL="914400" rtl="0" algn="l">
              <a:spcBef>
                <a:spcPts val="0"/>
              </a:spcBef>
              <a:spcAft>
                <a:spcPts val="0"/>
              </a:spcAft>
              <a:buClr>
                <a:srgbClr val="000000"/>
              </a:buClr>
              <a:buSzPts val="1400"/>
              <a:buChar char="○"/>
            </a:pPr>
            <a:r>
              <a:rPr lang="en">
                <a:solidFill>
                  <a:srgbClr val="000000"/>
                </a:solidFill>
              </a:rPr>
              <a:t>MUST PUSH &amp; DRAG!!</a:t>
            </a:r>
            <a:endParaRPr>
              <a:solidFill>
                <a:srgbClr val="000000"/>
              </a:solidFill>
            </a:endParaRPr>
          </a:p>
          <a:p>
            <a:pPr indent="0" lvl="0" marL="457200" rtl="0" algn="l">
              <a:spcBef>
                <a:spcPts val="1600"/>
              </a:spcBef>
              <a:spcAft>
                <a:spcPts val="1600"/>
              </a:spcAft>
              <a:buNone/>
            </a:pPr>
            <a:r>
              <a:rPr lang="en"/>
              <a:t>                                                                       </a:t>
            </a:r>
            <a:r>
              <a:rPr lang="en"/>
              <a:t> </a:t>
            </a:r>
            <a:endParaRPr/>
          </a:p>
        </p:txBody>
      </p:sp>
      <p:pic>
        <p:nvPicPr>
          <p:cNvPr id="135" name="Google Shape;135;p23"/>
          <p:cNvPicPr preferRelativeResize="0"/>
          <p:nvPr/>
        </p:nvPicPr>
        <p:blipFill>
          <a:blip r:embed="rId3">
            <a:alphaModFix/>
          </a:blip>
          <a:stretch>
            <a:fillRect/>
          </a:stretch>
        </p:blipFill>
        <p:spPr>
          <a:xfrm>
            <a:off x="6603150" y="2906350"/>
            <a:ext cx="2001925" cy="18546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2149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sz="2400">
                <a:highlight>
                  <a:srgbClr val="FFFFFF"/>
                </a:highlight>
              </a:rPr>
              <a:t>U16 and Above (Male &amp; Female) - Pitching</a:t>
            </a:r>
            <a:endParaRPr sz="2400"/>
          </a:p>
        </p:txBody>
      </p:sp>
      <p:sp>
        <p:nvSpPr>
          <p:cNvPr id="141" name="Google Shape;141;p24"/>
          <p:cNvSpPr txBox="1"/>
          <p:nvPr>
            <p:ph idx="1" type="body"/>
          </p:nvPr>
        </p:nvSpPr>
        <p:spPr>
          <a:xfrm>
            <a:off x="311700" y="787600"/>
            <a:ext cx="8520600" cy="4155600"/>
          </a:xfrm>
          <a:prstGeom prst="rect">
            <a:avLst/>
          </a:prstGeom>
        </p:spPr>
        <p:txBody>
          <a:bodyPr anchorCtr="0" anchor="t" bIns="91425" lIns="91425" spcFirstLastPara="1" rIns="91425" wrap="square" tIns="91425">
            <a:noAutofit/>
          </a:bodyPr>
          <a:lstStyle/>
          <a:p>
            <a:pPr indent="-304800" lvl="0" marL="457200" rtl="0" algn="l">
              <a:spcBef>
                <a:spcPts val="0"/>
              </a:spcBef>
              <a:spcAft>
                <a:spcPts val="0"/>
              </a:spcAft>
              <a:buClr>
                <a:srgbClr val="000000"/>
              </a:buClr>
              <a:buSzPts val="1200"/>
              <a:buChar char="●"/>
            </a:pPr>
            <a:r>
              <a:rPr b="1" i="1" lang="en" sz="1200" u="sng">
                <a:solidFill>
                  <a:srgbClr val="000000"/>
                </a:solidFill>
                <a:highlight>
                  <a:srgbClr val="FFFFFF"/>
                </a:highlight>
                <a:latin typeface="Roboto"/>
                <a:ea typeface="Roboto"/>
                <a:cs typeface="Roboto"/>
                <a:sym typeface="Roboto"/>
              </a:rPr>
              <a:t>The pivot foot</a:t>
            </a:r>
            <a:r>
              <a:rPr lang="en" sz="1200">
                <a:solidFill>
                  <a:srgbClr val="000000"/>
                </a:solidFill>
                <a:highlight>
                  <a:srgbClr val="FFFFFF"/>
                </a:highlight>
                <a:latin typeface="Roboto"/>
                <a:ea typeface="Roboto"/>
                <a:cs typeface="Roboto"/>
                <a:sym typeface="Roboto"/>
              </a:rPr>
              <a:t> (</a:t>
            </a:r>
            <a:r>
              <a:rPr b="1" lang="en" sz="1200">
                <a:solidFill>
                  <a:srgbClr val="000000"/>
                </a:solidFill>
                <a:highlight>
                  <a:srgbClr val="FFFFFF"/>
                </a:highlight>
                <a:latin typeface="Roboto"/>
                <a:ea typeface="Roboto"/>
                <a:cs typeface="Roboto"/>
                <a:sym typeface="Roboto"/>
              </a:rPr>
              <a:t>the non-stepping foot)</a:t>
            </a:r>
            <a:r>
              <a:rPr lang="en" sz="1200">
                <a:solidFill>
                  <a:srgbClr val="000000"/>
                </a:solidFill>
                <a:highlight>
                  <a:srgbClr val="FFFFFF"/>
                </a:highlight>
                <a:latin typeface="Roboto"/>
                <a:ea typeface="Roboto"/>
                <a:cs typeface="Roboto"/>
                <a:sym typeface="Roboto"/>
              </a:rPr>
              <a:t> must remain in contact with the pitcher’s plate prior to the start of the pitch. </a:t>
            </a:r>
            <a:endParaRPr sz="1200">
              <a:solidFill>
                <a:srgbClr val="000000"/>
              </a:solidFill>
              <a:highlight>
                <a:srgbClr val="FFFFFF"/>
              </a:highlight>
              <a:latin typeface="Roboto"/>
              <a:ea typeface="Roboto"/>
              <a:cs typeface="Roboto"/>
              <a:sym typeface="Roboto"/>
            </a:endParaRPr>
          </a:p>
          <a:p>
            <a:pPr indent="-304800" lvl="1" marL="914400" rtl="0" algn="l">
              <a:spcBef>
                <a:spcPts val="0"/>
              </a:spcBef>
              <a:spcAft>
                <a:spcPts val="0"/>
              </a:spcAft>
              <a:buClr>
                <a:srgbClr val="000000"/>
              </a:buClr>
              <a:buSzPts val="1200"/>
              <a:buFont typeface="Roboto"/>
              <a:buChar char="○"/>
            </a:pPr>
            <a:r>
              <a:rPr lang="en" sz="1200">
                <a:solidFill>
                  <a:srgbClr val="000000"/>
                </a:solidFill>
                <a:highlight>
                  <a:srgbClr val="FFFFFF"/>
                </a:highlight>
                <a:latin typeface="Roboto"/>
                <a:ea typeface="Roboto"/>
                <a:cs typeface="Roboto"/>
                <a:sym typeface="Roboto"/>
              </a:rPr>
              <a:t>Lifting the pivot foot off the pitcher’s plate and returning it to the plate, creating a rocking motion = illegal act.</a:t>
            </a:r>
            <a:endParaRPr sz="1200">
              <a:solidFill>
                <a:srgbClr val="000000"/>
              </a:solidFill>
              <a:highlight>
                <a:srgbClr val="FFFFFF"/>
              </a:highlight>
              <a:latin typeface="Roboto"/>
              <a:ea typeface="Roboto"/>
              <a:cs typeface="Roboto"/>
              <a:sym typeface="Roboto"/>
            </a:endParaRPr>
          </a:p>
          <a:p>
            <a:pPr indent="-304800" lvl="0" marL="457200" rtl="0" algn="l">
              <a:spcBef>
                <a:spcPts val="0"/>
              </a:spcBef>
              <a:spcAft>
                <a:spcPts val="0"/>
              </a:spcAft>
              <a:buClr>
                <a:srgbClr val="000000"/>
              </a:buClr>
              <a:buSzPts val="1200"/>
              <a:buFont typeface="Roboto"/>
              <a:buChar char="●"/>
            </a:pPr>
            <a:r>
              <a:rPr lang="en" sz="1200">
                <a:solidFill>
                  <a:srgbClr val="000000"/>
                </a:solidFill>
                <a:highlight>
                  <a:srgbClr val="FFFFFF"/>
                </a:highlight>
                <a:latin typeface="Roboto"/>
                <a:ea typeface="Roboto"/>
                <a:cs typeface="Roboto"/>
                <a:sym typeface="Roboto"/>
              </a:rPr>
              <a:t>After taking the signal, the pitcher must bring their whole body to a full and complete stop with the ball in both hands in front or at the side of the body.  </a:t>
            </a:r>
            <a:endParaRPr sz="1200">
              <a:solidFill>
                <a:srgbClr val="000000"/>
              </a:solidFill>
              <a:highlight>
                <a:srgbClr val="FFFFFF"/>
              </a:highlight>
              <a:latin typeface="Roboto"/>
              <a:ea typeface="Roboto"/>
              <a:cs typeface="Roboto"/>
              <a:sym typeface="Roboto"/>
            </a:endParaRPr>
          </a:p>
          <a:p>
            <a:pPr indent="-304800" lvl="0" marL="457200" rtl="0" algn="l">
              <a:spcBef>
                <a:spcPts val="0"/>
              </a:spcBef>
              <a:spcAft>
                <a:spcPts val="0"/>
              </a:spcAft>
              <a:buClr>
                <a:srgbClr val="000000"/>
              </a:buClr>
              <a:buSzPts val="1200"/>
              <a:buFont typeface="Roboto"/>
              <a:buChar char="●"/>
            </a:pPr>
            <a:r>
              <a:rPr b="1" lang="en" sz="1200">
                <a:solidFill>
                  <a:srgbClr val="000000"/>
                </a:solidFill>
              </a:rPr>
              <a:t>Pause</a:t>
            </a:r>
            <a:r>
              <a:rPr lang="en" sz="1200">
                <a:solidFill>
                  <a:srgbClr val="000000"/>
                </a:solidFill>
              </a:rPr>
              <a:t> = between </a:t>
            </a:r>
            <a:r>
              <a:rPr b="1" lang="en" sz="1200">
                <a:solidFill>
                  <a:srgbClr val="000000"/>
                </a:solidFill>
              </a:rPr>
              <a:t>2 - 5 seconds.</a:t>
            </a:r>
            <a:r>
              <a:rPr lang="en" sz="1200">
                <a:solidFill>
                  <a:srgbClr val="000000"/>
                </a:solidFill>
              </a:rPr>
              <a:t>  Pitchers must come to a </a:t>
            </a:r>
            <a:r>
              <a:rPr b="1" lang="en" sz="1200" u="sng">
                <a:solidFill>
                  <a:srgbClr val="000000"/>
                </a:solidFill>
              </a:rPr>
              <a:t>complete</a:t>
            </a:r>
            <a:r>
              <a:rPr lang="en" sz="1200">
                <a:solidFill>
                  <a:srgbClr val="000000"/>
                </a:solidFill>
              </a:rPr>
              <a:t> stop during the pause. A “moving” pause is not legal. </a:t>
            </a:r>
            <a:endParaRPr sz="1200">
              <a:solidFill>
                <a:srgbClr val="000000"/>
              </a:solidFill>
              <a:highlight>
                <a:srgbClr val="FFFFFF"/>
              </a:highlight>
              <a:latin typeface="Roboto"/>
              <a:ea typeface="Roboto"/>
              <a:cs typeface="Roboto"/>
              <a:sym typeface="Roboto"/>
            </a:endParaRPr>
          </a:p>
          <a:p>
            <a:pPr indent="-304800" lvl="0" marL="457200" rtl="0" algn="l">
              <a:spcBef>
                <a:spcPts val="0"/>
              </a:spcBef>
              <a:spcAft>
                <a:spcPts val="0"/>
              </a:spcAft>
              <a:buClr>
                <a:srgbClr val="000000"/>
              </a:buClr>
              <a:buSzPts val="1200"/>
              <a:buFont typeface="Roboto"/>
              <a:buChar char="●"/>
            </a:pPr>
            <a:r>
              <a:rPr b="1" i="1" lang="en" sz="1200" u="sng">
                <a:solidFill>
                  <a:srgbClr val="000000"/>
                </a:solidFill>
                <a:highlight>
                  <a:srgbClr val="FFFFFF"/>
                </a:highlight>
                <a:latin typeface="Roboto"/>
                <a:ea typeface="Roboto"/>
                <a:cs typeface="Roboto"/>
                <a:sym typeface="Roboto"/>
              </a:rPr>
              <a:t>The non-pivot foot (the stepping foot) must be stationary at the start and during the pause. The non-pivot foot can only move forward with the start of the pitch.  Any backward movement of the non-pivot foot during or after the pause is an illegal action</a:t>
            </a:r>
            <a:r>
              <a:rPr b="1" i="1" lang="en" sz="1200">
                <a:solidFill>
                  <a:srgbClr val="000000"/>
                </a:solidFill>
                <a:highlight>
                  <a:srgbClr val="FFFFFF"/>
                </a:highlight>
                <a:latin typeface="Roboto"/>
                <a:ea typeface="Roboto"/>
                <a:cs typeface="Roboto"/>
                <a:sym typeface="Roboto"/>
              </a:rPr>
              <a:t>.</a:t>
            </a:r>
            <a:endParaRPr b="1" i="1" sz="400">
              <a:solidFill>
                <a:srgbClr val="000000"/>
              </a:solidFill>
              <a:highlight>
                <a:srgbClr val="FFFFFF"/>
              </a:highlight>
              <a:latin typeface="Roboto"/>
              <a:ea typeface="Roboto"/>
              <a:cs typeface="Roboto"/>
              <a:sym typeface="Roboto"/>
            </a:endParaRPr>
          </a:p>
          <a:p>
            <a:pPr indent="-304800" lvl="0" marL="457200" rtl="0" algn="l">
              <a:spcBef>
                <a:spcPts val="0"/>
              </a:spcBef>
              <a:spcAft>
                <a:spcPts val="0"/>
              </a:spcAft>
              <a:buClr>
                <a:srgbClr val="000000"/>
              </a:buClr>
              <a:buSzPts val="1200"/>
              <a:buChar char="●"/>
            </a:pPr>
            <a:r>
              <a:rPr lang="en" sz="1200">
                <a:solidFill>
                  <a:srgbClr val="000000"/>
                </a:solidFill>
              </a:rPr>
              <a:t>Pitchers can leap, land and throw in a continuous motion. The pitcher’s hands                                                              must be </a:t>
            </a:r>
            <a:r>
              <a:rPr lang="en" sz="1200">
                <a:solidFill>
                  <a:srgbClr val="000000"/>
                </a:solidFill>
              </a:rPr>
              <a:t>separated</a:t>
            </a:r>
            <a:r>
              <a:rPr lang="en" sz="1200">
                <a:solidFill>
                  <a:srgbClr val="000000"/>
                </a:solidFill>
              </a:rPr>
              <a:t> prior to landing.</a:t>
            </a:r>
            <a:endParaRPr sz="400">
              <a:solidFill>
                <a:srgbClr val="000000"/>
              </a:solidFill>
            </a:endParaRPr>
          </a:p>
          <a:p>
            <a:pPr indent="-317500" lvl="0" marL="457200" rtl="0" algn="l">
              <a:spcBef>
                <a:spcPts val="0"/>
              </a:spcBef>
              <a:spcAft>
                <a:spcPts val="0"/>
              </a:spcAft>
              <a:buClr>
                <a:srgbClr val="000000"/>
              </a:buClr>
              <a:buSzPts val="1400"/>
              <a:buChar char="●"/>
            </a:pPr>
            <a:r>
              <a:rPr lang="en" sz="1200">
                <a:solidFill>
                  <a:srgbClr val="000000"/>
                </a:solidFill>
              </a:rPr>
              <a:t>Pitchers must continue to step directly towards home plate, with the stepping foot                                                      landing within the 24” length of the pitcher’s plate.</a:t>
            </a:r>
            <a:endParaRPr sz="1200">
              <a:solidFill>
                <a:srgbClr val="000000"/>
              </a:solidFill>
            </a:endParaRPr>
          </a:p>
          <a:p>
            <a:pPr indent="-228600" lvl="0" marL="457200" rtl="0" algn="just">
              <a:spcBef>
                <a:spcPts val="0"/>
              </a:spcBef>
              <a:spcAft>
                <a:spcPts val="0"/>
              </a:spcAft>
              <a:buSzPts val="1200"/>
              <a:buFont typeface="Playfair Display"/>
              <a:buNone/>
            </a:pPr>
            <a:r>
              <a:t/>
            </a:r>
            <a:endParaRPr sz="1200"/>
          </a:p>
          <a:p>
            <a:pPr indent="0" lvl="0" marL="457200" rtl="0" algn="just">
              <a:spcBef>
                <a:spcPts val="4600"/>
              </a:spcBef>
              <a:spcAft>
                <a:spcPts val="0"/>
              </a:spcAft>
              <a:buNone/>
            </a:pPr>
            <a:r>
              <a:t/>
            </a:r>
            <a:endParaRPr sz="1200"/>
          </a:p>
          <a:p>
            <a:pPr indent="0" lvl="0" marL="0" rtl="0" algn="l">
              <a:spcBef>
                <a:spcPts val="4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0"/>
              </a:spcAft>
              <a:buNone/>
            </a:pPr>
            <a:r>
              <a:t/>
            </a:r>
            <a:endParaRPr sz="1400"/>
          </a:p>
          <a:p>
            <a:pPr indent="0" lvl="0" marL="0" rtl="0" algn="l">
              <a:spcBef>
                <a:spcPts val="1600"/>
              </a:spcBef>
              <a:spcAft>
                <a:spcPts val="1600"/>
              </a:spcAft>
              <a:buNone/>
            </a:pPr>
            <a:r>
              <a:rPr b="1" lang="en" sz="1400"/>
              <a:t>Summarize INFO FROM TECHNICAL BULLETIN!! </a:t>
            </a:r>
            <a:r>
              <a:rPr lang="en" sz="1400"/>
              <a:t> </a:t>
            </a:r>
            <a:endParaRPr sz="1400"/>
          </a:p>
        </p:txBody>
      </p:sp>
      <p:pic>
        <p:nvPicPr>
          <p:cNvPr id="142" name="Google Shape;142;p24"/>
          <p:cNvPicPr preferRelativeResize="0"/>
          <p:nvPr/>
        </p:nvPicPr>
        <p:blipFill>
          <a:blip r:embed="rId3">
            <a:alphaModFix/>
          </a:blip>
          <a:stretch>
            <a:fillRect/>
          </a:stretch>
        </p:blipFill>
        <p:spPr>
          <a:xfrm>
            <a:off x="7105175" y="3367375"/>
            <a:ext cx="1727125" cy="17271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6" name="Shape 146"/>
        <p:cNvGrpSpPr/>
        <p:nvPr/>
      </p:nvGrpSpPr>
      <p:grpSpPr>
        <a:xfrm>
          <a:off x="0" y="0"/>
          <a:ext cx="0" cy="0"/>
          <a:chOff x="0" y="0"/>
          <a:chExt cx="0" cy="0"/>
        </a:xfrm>
      </p:grpSpPr>
      <p:sp>
        <p:nvSpPr>
          <p:cNvPr id="147" name="Google Shape;147;p25"/>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Legal Example (all levels)</a:t>
            </a:r>
            <a:endParaRPr/>
          </a:p>
        </p:txBody>
      </p:sp>
      <p:sp>
        <p:nvSpPr>
          <p:cNvPr id="148" name="Google Shape;148;p25"/>
          <p:cNvSpPr txBox="1"/>
          <p:nvPr>
            <p:ph idx="1" type="body"/>
          </p:nvPr>
        </p:nvSpPr>
        <p:spPr>
          <a:xfrm>
            <a:off x="311700" y="4454625"/>
            <a:ext cx="852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1		       	    Picture 2			      PICTURE 3</a:t>
            </a:r>
            <a:endParaRPr>
              <a:latin typeface="Syncopate"/>
              <a:ea typeface="Syncopate"/>
              <a:cs typeface="Syncopate"/>
              <a:sym typeface="Syncopate"/>
            </a:endParaRPr>
          </a:p>
        </p:txBody>
      </p:sp>
      <p:pic>
        <p:nvPicPr>
          <p:cNvPr id="149" name="Google Shape;149;p25"/>
          <p:cNvPicPr preferRelativeResize="0"/>
          <p:nvPr/>
        </p:nvPicPr>
        <p:blipFill>
          <a:blip r:embed="rId3">
            <a:alphaModFix/>
          </a:blip>
          <a:stretch>
            <a:fillRect/>
          </a:stretch>
        </p:blipFill>
        <p:spPr>
          <a:xfrm>
            <a:off x="152400" y="1002850"/>
            <a:ext cx="2737200" cy="3299375"/>
          </a:xfrm>
          <a:prstGeom prst="rect">
            <a:avLst/>
          </a:prstGeom>
          <a:noFill/>
          <a:ln>
            <a:noFill/>
          </a:ln>
        </p:spPr>
      </p:pic>
      <p:pic>
        <p:nvPicPr>
          <p:cNvPr id="150" name="Google Shape;150;p25"/>
          <p:cNvPicPr preferRelativeResize="0"/>
          <p:nvPr/>
        </p:nvPicPr>
        <p:blipFill>
          <a:blip r:embed="rId4">
            <a:alphaModFix/>
          </a:blip>
          <a:stretch>
            <a:fillRect/>
          </a:stretch>
        </p:blipFill>
        <p:spPr>
          <a:xfrm>
            <a:off x="3005200" y="1002850"/>
            <a:ext cx="2810350" cy="3299375"/>
          </a:xfrm>
          <a:prstGeom prst="rect">
            <a:avLst/>
          </a:prstGeom>
          <a:noFill/>
          <a:ln>
            <a:noFill/>
          </a:ln>
        </p:spPr>
      </p:pic>
      <p:pic>
        <p:nvPicPr>
          <p:cNvPr id="151" name="Google Shape;151;p25"/>
          <p:cNvPicPr preferRelativeResize="0"/>
          <p:nvPr/>
        </p:nvPicPr>
        <p:blipFill>
          <a:blip r:embed="rId5">
            <a:alphaModFix/>
          </a:blip>
          <a:stretch>
            <a:fillRect/>
          </a:stretch>
        </p:blipFill>
        <p:spPr>
          <a:xfrm>
            <a:off x="5967950" y="1002850"/>
            <a:ext cx="3023650" cy="329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9"/>
                                        </p:tgtEl>
                                        <p:attrNameLst>
                                          <p:attrName>style.visibility</p:attrName>
                                        </p:attrNameLst>
                                      </p:cBhvr>
                                      <p:to>
                                        <p:strVal val="visible"/>
                                      </p:to>
                                    </p:set>
                                    <p:animEffect filter="fade" transition="in">
                                      <p:cBhvr>
                                        <p:cTn dur="1000"/>
                                        <p:tgtEl>
                                          <p:spTgt spid="149"/>
                                        </p:tgtEl>
                                      </p:cBhvr>
                                    </p:animEffect>
                                  </p:childTnLst>
                                </p:cTn>
                              </p:par>
                            </p:childTnLst>
                          </p:cTn>
                        </p:par>
                        <p:par>
                          <p:cTn fill="hold">
                            <p:stCondLst>
                              <p:cond delay="1000"/>
                            </p:stCondLst>
                            <p:childTnLst>
                              <p:par>
                                <p:cTn fill="hold" nodeType="afterEffect" presetClass="entr" presetID="10" presetSubtype="0">
                                  <p:stCondLst>
                                    <p:cond delay="0"/>
                                  </p:stCondLst>
                                  <p:childTnLst>
                                    <p:set>
                                      <p:cBhvr>
                                        <p:cTn dur="1" fill="hold">
                                          <p:stCondLst>
                                            <p:cond delay="0"/>
                                          </p:stCondLst>
                                        </p:cTn>
                                        <p:tgtEl>
                                          <p:spTgt spid="150"/>
                                        </p:tgtEl>
                                        <p:attrNameLst>
                                          <p:attrName>style.visibility</p:attrName>
                                        </p:attrNameLst>
                                      </p:cBhvr>
                                      <p:to>
                                        <p:strVal val="visible"/>
                                      </p:to>
                                    </p:set>
                                    <p:animEffect filter="fade" transition="in">
                                      <p:cBhvr>
                                        <p:cTn dur="2000"/>
                                        <p:tgtEl>
                                          <p:spTgt spid="150"/>
                                        </p:tgtEl>
                                      </p:cBhvr>
                                    </p:animEffect>
                                  </p:childTnLst>
                                </p:cTn>
                              </p:par>
                            </p:childTnLst>
                          </p:cTn>
                        </p:par>
                        <p:par>
                          <p:cTn fill="hold">
                            <p:stCondLst>
                              <p:cond delay="3000"/>
                            </p:stCondLst>
                            <p:childTnLst>
                              <p:par>
                                <p:cTn fill="hold" nodeType="afterEffect" presetClass="entr" presetID="10" presetSubtype="0">
                                  <p:stCondLst>
                                    <p:cond delay="0"/>
                                  </p:stCondLst>
                                  <p:childTnLst>
                                    <p:set>
                                      <p:cBhvr>
                                        <p:cTn dur="1" fill="hold">
                                          <p:stCondLst>
                                            <p:cond delay="0"/>
                                          </p:stCondLst>
                                        </p:cTn>
                                        <p:tgtEl>
                                          <p:spTgt spid="151"/>
                                        </p:tgtEl>
                                        <p:attrNameLst>
                                          <p:attrName>style.visibility</p:attrName>
                                        </p:attrNameLst>
                                      </p:cBhvr>
                                      <p:to>
                                        <p:strVal val="visible"/>
                                      </p:to>
                                    </p:set>
                                    <p:animEffect filter="fade" transition="in">
                                      <p:cBhvr>
                                        <p:cTn dur="2000"/>
                                        <p:tgtEl>
                                          <p:spTgt spid="15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5" name="Shape 155"/>
        <p:cNvGrpSpPr/>
        <p:nvPr/>
      </p:nvGrpSpPr>
      <p:grpSpPr>
        <a:xfrm>
          <a:off x="0" y="0"/>
          <a:ext cx="0" cy="0"/>
          <a:chOff x="0" y="0"/>
          <a:chExt cx="0" cy="0"/>
        </a:xfrm>
      </p:grpSpPr>
      <p:sp>
        <p:nvSpPr>
          <p:cNvPr id="156" name="Google Shape;156;p26"/>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LEGAL - All categories</a:t>
            </a:r>
            <a:endParaRPr/>
          </a:p>
        </p:txBody>
      </p:sp>
      <p:sp>
        <p:nvSpPr>
          <p:cNvPr id="157" name="Google Shape;157;p26"/>
          <p:cNvSpPr txBox="1"/>
          <p:nvPr>
            <p:ph idx="1" type="body"/>
          </p:nvPr>
        </p:nvSpPr>
        <p:spPr>
          <a:xfrm>
            <a:off x="311700" y="4454625"/>
            <a:ext cx="852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4		       	Picture 5				PICTURE 6			</a:t>
            </a:r>
            <a:endParaRPr>
              <a:latin typeface="Syncopate"/>
              <a:ea typeface="Syncopate"/>
              <a:cs typeface="Syncopate"/>
              <a:sym typeface="Syncopate"/>
            </a:endParaRPr>
          </a:p>
        </p:txBody>
      </p:sp>
      <p:pic>
        <p:nvPicPr>
          <p:cNvPr id="158" name="Google Shape;158;p26"/>
          <p:cNvPicPr preferRelativeResize="0"/>
          <p:nvPr/>
        </p:nvPicPr>
        <p:blipFill>
          <a:blip r:embed="rId3">
            <a:alphaModFix/>
          </a:blip>
          <a:stretch>
            <a:fillRect/>
          </a:stretch>
        </p:blipFill>
        <p:spPr>
          <a:xfrm>
            <a:off x="141275" y="1002850"/>
            <a:ext cx="2632750" cy="3451775"/>
          </a:xfrm>
          <a:prstGeom prst="rect">
            <a:avLst/>
          </a:prstGeom>
          <a:noFill/>
          <a:ln>
            <a:noFill/>
          </a:ln>
        </p:spPr>
      </p:pic>
      <p:pic>
        <p:nvPicPr>
          <p:cNvPr id="159" name="Google Shape;159;p26"/>
          <p:cNvPicPr preferRelativeResize="0"/>
          <p:nvPr/>
        </p:nvPicPr>
        <p:blipFill>
          <a:blip r:embed="rId4">
            <a:alphaModFix/>
          </a:blip>
          <a:stretch>
            <a:fillRect/>
          </a:stretch>
        </p:blipFill>
        <p:spPr>
          <a:xfrm>
            <a:off x="3112800" y="1002850"/>
            <a:ext cx="2545963" cy="3451775"/>
          </a:xfrm>
          <a:prstGeom prst="rect">
            <a:avLst/>
          </a:prstGeom>
          <a:noFill/>
          <a:ln>
            <a:noFill/>
          </a:ln>
        </p:spPr>
      </p:pic>
      <p:pic>
        <p:nvPicPr>
          <p:cNvPr id="160" name="Google Shape;160;p26"/>
          <p:cNvPicPr preferRelativeResize="0"/>
          <p:nvPr/>
        </p:nvPicPr>
        <p:blipFill>
          <a:blip r:embed="rId5">
            <a:alphaModFix/>
          </a:blip>
          <a:stretch>
            <a:fillRect/>
          </a:stretch>
        </p:blipFill>
        <p:spPr>
          <a:xfrm>
            <a:off x="5997550" y="1038225"/>
            <a:ext cx="2834750" cy="34517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58"/>
                                        </p:tgtEl>
                                        <p:attrNameLst>
                                          <p:attrName>style.visibility</p:attrName>
                                        </p:attrNameLst>
                                      </p:cBhvr>
                                      <p:to>
                                        <p:strVal val="visible"/>
                                      </p:to>
                                    </p:set>
                                    <p:animEffect filter="fade" transition="in">
                                      <p:cBhvr>
                                        <p:cTn dur="2000"/>
                                        <p:tgtEl>
                                          <p:spTgt spid="15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59"/>
                                        </p:tgtEl>
                                        <p:attrNameLst>
                                          <p:attrName>style.visibility</p:attrName>
                                        </p:attrNameLst>
                                      </p:cBhvr>
                                      <p:to>
                                        <p:strVal val="visible"/>
                                      </p:to>
                                    </p:set>
                                    <p:animEffect filter="fade" transition="in">
                                      <p:cBhvr>
                                        <p:cTn dur="2000"/>
                                        <p:tgtEl>
                                          <p:spTgt spid="15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60"/>
                                        </p:tgtEl>
                                        <p:attrNameLst>
                                          <p:attrName>style.visibility</p:attrName>
                                        </p:attrNameLst>
                                      </p:cBhvr>
                                      <p:to>
                                        <p:strVal val="visible"/>
                                      </p:to>
                                    </p:set>
                                    <p:animEffect filter="fade" transition="in">
                                      <p:cBhvr>
                                        <p:cTn dur="2000"/>
                                        <p:tgtEl>
                                          <p:spTgt spid="16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4" name="Shape 164"/>
        <p:cNvGrpSpPr/>
        <p:nvPr/>
      </p:nvGrpSpPr>
      <p:grpSpPr>
        <a:xfrm>
          <a:off x="0" y="0"/>
          <a:ext cx="0" cy="0"/>
          <a:chOff x="0" y="0"/>
          <a:chExt cx="0" cy="0"/>
        </a:xfrm>
      </p:grpSpPr>
      <p:sp>
        <p:nvSpPr>
          <p:cNvPr id="165" name="Google Shape;165;p27"/>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“LEGAL”</a:t>
            </a:r>
            <a:endParaRPr/>
          </a:p>
        </p:txBody>
      </p:sp>
      <p:sp>
        <p:nvSpPr>
          <p:cNvPr id="166" name="Google Shape;166;p27"/>
          <p:cNvSpPr txBox="1"/>
          <p:nvPr>
            <p:ph idx="1" type="body"/>
          </p:nvPr>
        </p:nvSpPr>
        <p:spPr>
          <a:xfrm>
            <a:off x="311700" y="4454625"/>
            <a:ext cx="852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1		  Picture 2        PICTURE 3         Picture 4</a:t>
            </a:r>
            <a:endParaRPr>
              <a:latin typeface="Syncopate"/>
              <a:ea typeface="Syncopate"/>
              <a:cs typeface="Syncopate"/>
              <a:sym typeface="Syncopate"/>
            </a:endParaRPr>
          </a:p>
        </p:txBody>
      </p:sp>
      <p:pic>
        <p:nvPicPr>
          <p:cNvPr id="167" name="Google Shape;167;p27"/>
          <p:cNvPicPr preferRelativeResize="0"/>
          <p:nvPr/>
        </p:nvPicPr>
        <p:blipFill>
          <a:blip r:embed="rId3">
            <a:alphaModFix/>
          </a:blip>
          <a:stretch>
            <a:fillRect/>
          </a:stretch>
        </p:blipFill>
        <p:spPr>
          <a:xfrm>
            <a:off x="152400" y="1002850"/>
            <a:ext cx="1915275" cy="3299375"/>
          </a:xfrm>
          <a:prstGeom prst="rect">
            <a:avLst/>
          </a:prstGeom>
          <a:noFill/>
          <a:ln>
            <a:noFill/>
          </a:ln>
        </p:spPr>
      </p:pic>
      <p:pic>
        <p:nvPicPr>
          <p:cNvPr id="168" name="Google Shape;168;p27"/>
          <p:cNvPicPr preferRelativeResize="0"/>
          <p:nvPr/>
        </p:nvPicPr>
        <p:blipFill>
          <a:blip r:embed="rId4">
            <a:alphaModFix/>
          </a:blip>
          <a:stretch>
            <a:fillRect/>
          </a:stretch>
        </p:blipFill>
        <p:spPr>
          <a:xfrm>
            <a:off x="2220075" y="1002850"/>
            <a:ext cx="2005175" cy="3299375"/>
          </a:xfrm>
          <a:prstGeom prst="rect">
            <a:avLst/>
          </a:prstGeom>
          <a:noFill/>
          <a:ln>
            <a:noFill/>
          </a:ln>
        </p:spPr>
      </p:pic>
      <p:pic>
        <p:nvPicPr>
          <p:cNvPr id="169" name="Google Shape;169;p27"/>
          <p:cNvPicPr preferRelativeResize="0"/>
          <p:nvPr/>
        </p:nvPicPr>
        <p:blipFill>
          <a:blip r:embed="rId5">
            <a:alphaModFix/>
          </a:blip>
          <a:stretch>
            <a:fillRect/>
          </a:stretch>
        </p:blipFill>
        <p:spPr>
          <a:xfrm>
            <a:off x="4377650" y="1002850"/>
            <a:ext cx="2005175" cy="3299375"/>
          </a:xfrm>
          <a:prstGeom prst="rect">
            <a:avLst/>
          </a:prstGeom>
          <a:noFill/>
          <a:ln>
            <a:noFill/>
          </a:ln>
        </p:spPr>
      </p:pic>
      <p:pic>
        <p:nvPicPr>
          <p:cNvPr id="170" name="Google Shape;170;p27"/>
          <p:cNvPicPr preferRelativeResize="0"/>
          <p:nvPr/>
        </p:nvPicPr>
        <p:blipFill>
          <a:blip r:embed="rId6">
            <a:alphaModFix/>
          </a:blip>
          <a:stretch>
            <a:fillRect/>
          </a:stretch>
        </p:blipFill>
        <p:spPr>
          <a:xfrm>
            <a:off x="6535225" y="1002850"/>
            <a:ext cx="1915275" cy="3299375"/>
          </a:xfrm>
          <a:prstGeom prst="rect">
            <a:avLst/>
          </a:prstGeom>
          <a:noFill/>
          <a:ln>
            <a:noFill/>
          </a:ln>
        </p:spPr>
      </p:pic>
    </p:spTree>
  </p:cSld>
  <p:clrMapOvr>
    <a:masterClrMapping/>
  </p:clrMapOvr>
  <mc:AlternateContent>
    <mc:Choice Requires="p14">
      <p:transition spd="slow" p14:dur="1000">
        <p14:prism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8"/>
                                        </p:tgtEl>
                                        <p:attrNameLst>
                                          <p:attrName>style.visibility</p:attrName>
                                        </p:attrNameLst>
                                      </p:cBhvr>
                                      <p:to>
                                        <p:strVal val="visible"/>
                                      </p:to>
                                    </p:set>
                                    <p:animEffect filter="fade" transition="in">
                                      <p:cBhvr>
                                        <p:cTn dur="2000"/>
                                        <p:tgtEl>
                                          <p:spTgt spid="16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69"/>
                                        </p:tgtEl>
                                        <p:attrNameLst>
                                          <p:attrName>style.visibility</p:attrName>
                                        </p:attrNameLst>
                                      </p:cBhvr>
                                      <p:to>
                                        <p:strVal val="visible"/>
                                      </p:to>
                                    </p:set>
                                    <p:animEffect filter="fade" transition="in">
                                      <p:cBhvr>
                                        <p:cTn dur="2000"/>
                                        <p:tgtEl>
                                          <p:spTgt spid="16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70"/>
                                        </p:tgtEl>
                                        <p:attrNameLst>
                                          <p:attrName>style.visibility</p:attrName>
                                        </p:attrNameLst>
                                      </p:cBhvr>
                                      <p:to>
                                        <p:strVal val="visible"/>
                                      </p:to>
                                    </p:set>
                                    <p:animEffect filter="fade" transition="in">
                                      <p:cBhvr>
                                        <p:cTn dur="2000"/>
                                        <p:tgtEl>
                                          <p:spTgt spid="17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4" name="Shape 174"/>
        <p:cNvGrpSpPr/>
        <p:nvPr/>
      </p:nvGrpSpPr>
      <p:grpSpPr>
        <a:xfrm>
          <a:off x="0" y="0"/>
          <a:ext cx="0" cy="0"/>
          <a:chOff x="0" y="0"/>
          <a:chExt cx="0" cy="0"/>
        </a:xfrm>
      </p:grpSpPr>
      <p:sp>
        <p:nvSpPr>
          <p:cNvPr id="175" name="Google Shape;175;p28"/>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Legal Example - All categories</a:t>
            </a:r>
            <a:endParaRPr/>
          </a:p>
        </p:txBody>
      </p:sp>
      <p:sp>
        <p:nvSpPr>
          <p:cNvPr id="176" name="Google Shape;176;p28"/>
          <p:cNvSpPr txBox="1"/>
          <p:nvPr>
            <p:ph idx="1" type="body"/>
          </p:nvPr>
        </p:nvSpPr>
        <p:spPr>
          <a:xfrm>
            <a:off x="311700" y="4454625"/>
            <a:ext cx="87039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5   	     Picture 6	       PICTURE 7		Picture 8			</a:t>
            </a:r>
            <a:endParaRPr>
              <a:latin typeface="Syncopate"/>
              <a:ea typeface="Syncopate"/>
              <a:cs typeface="Syncopate"/>
              <a:sym typeface="Syncopate"/>
            </a:endParaRPr>
          </a:p>
        </p:txBody>
      </p:sp>
      <p:pic>
        <p:nvPicPr>
          <p:cNvPr id="177" name="Google Shape;177;p28"/>
          <p:cNvPicPr preferRelativeResize="0"/>
          <p:nvPr/>
        </p:nvPicPr>
        <p:blipFill>
          <a:blip r:embed="rId3">
            <a:alphaModFix/>
          </a:blip>
          <a:stretch>
            <a:fillRect/>
          </a:stretch>
        </p:blipFill>
        <p:spPr>
          <a:xfrm>
            <a:off x="152400" y="1002850"/>
            <a:ext cx="2199583" cy="3299375"/>
          </a:xfrm>
          <a:prstGeom prst="rect">
            <a:avLst/>
          </a:prstGeom>
          <a:noFill/>
          <a:ln>
            <a:noFill/>
          </a:ln>
        </p:spPr>
      </p:pic>
      <p:pic>
        <p:nvPicPr>
          <p:cNvPr id="178" name="Google Shape;178;p28"/>
          <p:cNvPicPr preferRelativeResize="0"/>
          <p:nvPr/>
        </p:nvPicPr>
        <p:blipFill>
          <a:blip r:embed="rId4">
            <a:alphaModFix/>
          </a:blip>
          <a:stretch>
            <a:fillRect/>
          </a:stretch>
        </p:blipFill>
        <p:spPr>
          <a:xfrm>
            <a:off x="2504383" y="1002850"/>
            <a:ext cx="2199583" cy="3299375"/>
          </a:xfrm>
          <a:prstGeom prst="rect">
            <a:avLst/>
          </a:prstGeom>
          <a:noFill/>
          <a:ln>
            <a:noFill/>
          </a:ln>
        </p:spPr>
      </p:pic>
      <p:pic>
        <p:nvPicPr>
          <p:cNvPr id="179" name="Google Shape;179;p28"/>
          <p:cNvPicPr preferRelativeResize="0"/>
          <p:nvPr/>
        </p:nvPicPr>
        <p:blipFill>
          <a:blip r:embed="rId5">
            <a:alphaModFix/>
          </a:blip>
          <a:stretch>
            <a:fillRect/>
          </a:stretch>
        </p:blipFill>
        <p:spPr>
          <a:xfrm>
            <a:off x="4856374" y="1002850"/>
            <a:ext cx="2040150" cy="3299375"/>
          </a:xfrm>
          <a:prstGeom prst="rect">
            <a:avLst/>
          </a:prstGeom>
          <a:noFill/>
          <a:ln>
            <a:noFill/>
          </a:ln>
        </p:spPr>
      </p:pic>
      <p:pic>
        <p:nvPicPr>
          <p:cNvPr id="180" name="Google Shape;180;p28"/>
          <p:cNvPicPr preferRelativeResize="0"/>
          <p:nvPr/>
        </p:nvPicPr>
        <p:blipFill>
          <a:blip r:embed="rId6">
            <a:alphaModFix/>
          </a:blip>
          <a:stretch>
            <a:fillRect/>
          </a:stretch>
        </p:blipFill>
        <p:spPr>
          <a:xfrm>
            <a:off x="7208350" y="1002850"/>
            <a:ext cx="1783250" cy="329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78"/>
                                        </p:tgtEl>
                                        <p:attrNameLst>
                                          <p:attrName>style.visibility</p:attrName>
                                        </p:attrNameLst>
                                      </p:cBhvr>
                                      <p:to>
                                        <p:strVal val="visible"/>
                                      </p:to>
                                    </p:set>
                                    <p:animEffect filter="fade" transition="in">
                                      <p:cBhvr>
                                        <p:cTn dur="2000"/>
                                        <p:tgtEl>
                                          <p:spTgt spid="17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79"/>
                                        </p:tgtEl>
                                        <p:attrNameLst>
                                          <p:attrName>style.visibility</p:attrName>
                                        </p:attrNameLst>
                                      </p:cBhvr>
                                      <p:to>
                                        <p:strVal val="visible"/>
                                      </p:to>
                                    </p:set>
                                    <p:animEffect filter="fade" transition="in">
                                      <p:cBhvr>
                                        <p:cTn dur="2000"/>
                                        <p:tgtEl>
                                          <p:spTgt spid="17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80"/>
                                        </p:tgtEl>
                                        <p:attrNameLst>
                                          <p:attrName>style.visibility</p:attrName>
                                        </p:attrNameLst>
                                      </p:cBhvr>
                                      <p:to>
                                        <p:strVal val="visible"/>
                                      </p:to>
                                    </p:set>
                                    <p:animEffect filter="fade" transition="in">
                                      <p:cBhvr>
                                        <p:cTn dur="2000"/>
                                        <p:tgtEl>
                                          <p:spTgt spid="18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4" name="Shape 184"/>
        <p:cNvGrpSpPr/>
        <p:nvPr/>
      </p:nvGrpSpPr>
      <p:grpSpPr>
        <a:xfrm>
          <a:off x="0" y="0"/>
          <a:ext cx="0" cy="0"/>
          <a:chOff x="0" y="0"/>
          <a:chExt cx="0" cy="0"/>
        </a:xfrm>
      </p:grpSpPr>
      <p:sp>
        <p:nvSpPr>
          <p:cNvPr id="185" name="Google Shape;185;p29"/>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Legal </a:t>
            </a:r>
            <a:endParaRPr/>
          </a:p>
        </p:txBody>
      </p:sp>
      <p:sp>
        <p:nvSpPr>
          <p:cNvPr id="186" name="Google Shape;186;p29"/>
          <p:cNvSpPr txBox="1"/>
          <p:nvPr>
            <p:ph idx="1" type="body"/>
          </p:nvPr>
        </p:nvSpPr>
        <p:spPr>
          <a:xfrm>
            <a:off x="64225" y="4454625"/>
            <a:ext cx="89274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sz="1700">
                <a:latin typeface="Syncopate"/>
                <a:ea typeface="Syncopate"/>
                <a:cs typeface="Syncopate"/>
                <a:sym typeface="Syncopate"/>
              </a:rPr>
              <a:t>Picture 9         Picture 10    PICTURE 11	PICTURE 12   PICTURE 13</a:t>
            </a:r>
            <a:endParaRPr sz="1700">
              <a:latin typeface="Syncopate"/>
              <a:ea typeface="Syncopate"/>
              <a:cs typeface="Syncopate"/>
              <a:sym typeface="Syncopate"/>
            </a:endParaRPr>
          </a:p>
        </p:txBody>
      </p:sp>
      <p:pic>
        <p:nvPicPr>
          <p:cNvPr id="187" name="Google Shape;187;p29"/>
          <p:cNvPicPr preferRelativeResize="0"/>
          <p:nvPr/>
        </p:nvPicPr>
        <p:blipFill>
          <a:blip r:embed="rId3">
            <a:alphaModFix/>
          </a:blip>
          <a:stretch>
            <a:fillRect/>
          </a:stretch>
        </p:blipFill>
        <p:spPr>
          <a:xfrm>
            <a:off x="0" y="1002850"/>
            <a:ext cx="1887875" cy="3299375"/>
          </a:xfrm>
          <a:prstGeom prst="rect">
            <a:avLst/>
          </a:prstGeom>
          <a:noFill/>
          <a:ln>
            <a:noFill/>
          </a:ln>
        </p:spPr>
      </p:pic>
      <p:pic>
        <p:nvPicPr>
          <p:cNvPr id="188" name="Google Shape;188;p29"/>
          <p:cNvPicPr preferRelativeResize="0"/>
          <p:nvPr/>
        </p:nvPicPr>
        <p:blipFill>
          <a:blip r:embed="rId4">
            <a:alphaModFix/>
          </a:blip>
          <a:stretch>
            <a:fillRect/>
          </a:stretch>
        </p:blipFill>
        <p:spPr>
          <a:xfrm>
            <a:off x="2003501" y="1002850"/>
            <a:ext cx="1823625" cy="3299375"/>
          </a:xfrm>
          <a:prstGeom prst="rect">
            <a:avLst/>
          </a:prstGeom>
          <a:noFill/>
          <a:ln>
            <a:noFill/>
          </a:ln>
        </p:spPr>
      </p:pic>
      <p:pic>
        <p:nvPicPr>
          <p:cNvPr id="189" name="Google Shape;189;p29"/>
          <p:cNvPicPr preferRelativeResize="0"/>
          <p:nvPr/>
        </p:nvPicPr>
        <p:blipFill>
          <a:blip r:embed="rId5">
            <a:alphaModFix/>
          </a:blip>
          <a:stretch>
            <a:fillRect/>
          </a:stretch>
        </p:blipFill>
        <p:spPr>
          <a:xfrm>
            <a:off x="3942750" y="1002850"/>
            <a:ext cx="1619875" cy="3299375"/>
          </a:xfrm>
          <a:prstGeom prst="rect">
            <a:avLst/>
          </a:prstGeom>
          <a:noFill/>
          <a:ln>
            <a:noFill/>
          </a:ln>
        </p:spPr>
      </p:pic>
      <p:pic>
        <p:nvPicPr>
          <p:cNvPr id="190" name="Google Shape;190;p29"/>
          <p:cNvPicPr preferRelativeResize="0"/>
          <p:nvPr/>
        </p:nvPicPr>
        <p:blipFill>
          <a:blip r:embed="rId6">
            <a:alphaModFix/>
          </a:blip>
          <a:stretch>
            <a:fillRect/>
          </a:stretch>
        </p:blipFill>
        <p:spPr>
          <a:xfrm>
            <a:off x="5678250" y="1002850"/>
            <a:ext cx="1363050" cy="3299375"/>
          </a:xfrm>
          <a:prstGeom prst="rect">
            <a:avLst/>
          </a:prstGeom>
          <a:noFill/>
          <a:ln>
            <a:noFill/>
          </a:ln>
        </p:spPr>
      </p:pic>
      <p:pic>
        <p:nvPicPr>
          <p:cNvPr id="191" name="Google Shape;191;p29"/>
          <p:cNvPicPr preferRelativeResize="0"/>
          <p:nvPr/>
        </p:nvPicPr>
        <p:blipFill>
          <a:blip r:embed="rId7">
            <a:alphaModFix/>
          </a:blip>
          <a:stretch>
            <a:fillRect/>
          </a:stretch>
        </p:blipFill>
        <p:spPr>
          <a:xfrm>
            <a:off x="7193700" y="1002850"/>
            <a:ext cx="1797900" cy="329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2000"/>
                                        <p:tgtEl>
                                          <p:spTgt spid="188"/>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9"/>
                                        </p:tgtEl>
                                        <p:attrNameLst>
                                          <p:attrName>style.visibility</p:attrName>
                                        </p:attrNameLst>
                                      </p:cBhvr>
                                      <p:to>
                                        <p:strVal val="visible"/>
                                      </p:to>
                                    </p:set>
                                    <p:animEffect filter="fade" transition="in">
                                      <p:cBhvr>
                                        <p:cTn dur="2000"/>
                                        <p:tgtEl>
                                          <p:spTgt spid="189"/>
                                        </p:tgtEl>
                                      </p:cBhvr>
                                    </p:animEffect>
                                  </p:childTnLst>
                                </p:cTn>
                              </p:par>
                            </p:childTnLst>
                          </p:cTn>
                        </p:par>
                        <p:par>
                          <p:cTn fill="hold">
                            <p:stCondLst>
                              <p:cond delay="4000"/>
                            </p:stCondLst>
                            <p:childTnLst>
                              <p:par>
                                <p:cTn fill="hold" nodeType="afterEffect" presetClass="entr" presetID="10" presetSubtype="0">
                                  <p:stCondLst>
                                    <p:cond delay="0"/>
                                  </p:stCondLst>
                                  <p:childTnLst>
                                    <p:set>
                                      <p:cBhvr>
                                        <p:cTn dur="1" fill="hold">
                                          <p:stCondLst>
                                            <p:cond delay="0"/>
                                          </p:stCondLst>
                                        </p:cTn>
                                        <p:tgtEl>
                                          <p:spTgt spid="190"/>
                                        </p:tgtEl>
                                        <p:attrNameLst>
                                          <p:attrName>style.visibility</p:attrName>
                                        </p:attrNameLst>
                                      </p:cBhvr>
                                      <p:to>
                                        <p:strVal val="visible"/>
                                      </p:to>
                                    </p:set>
                                    <p:animEffect filter="fade" transition="in">
                                      <p:cBhvr>
                                        <p:cTn dur="2000"/>
                                        <p:tgtEl>
                                          <p:spTgt spid="190"/>
                                        </p:tgtEl>
                                      </p:cBhvr>
                                    </p:animEffect>
                                  </p:childTnLst>
                                </p:cTn>
                              </p:par>
                            </p:childTnLst>
                          </p:cTn>
                        </p:par>
                        <p:par>
                          <p:cTn fill="hold">
                            <p:stCondLst>
                              <p:cond delay="6000"/>
                            </p:stCondLst>
                            <p:childTnLst>
                              <p:par>
                                <p:cTn fill="hold" nodeType="afterEffect" presetClass="entr" presetID="10" presetSubtype="0">
                                  <p:stCondLst>
                                    <p:cond delay="0"/>
                                  </p:stCondLst>
                                  <p:childTnLst>
                                    <p:set>
                                      <p:cBhvr>
                                        <p:cTn dur="1" fill="hold">
                                          <p:stCondLst>
                                            <p:cond delay="0"/>
                                          </p:stCondLst>
                                        </p:cTn>
                                        <p:tgtEl>
                                          <p:spTgt spid="191"/>
                                        </p:tgtEl>
                                        <p:attrNameLst>
                                          <p:attrName>style.visibility</p:attrName>
                                        </p:attrNameLst>
                                      </p:cBhvr>
                                      <p:to>
                                        <p:strVal val="visible"/>
                                      </p:to>
                                    </p:set>
                                    <p:animEffect filter="fade" transition="in">
                                      <p:cBhvr>
                                        <p:cTn dur="2000"/>
                                        <p:tgtEl>
                                          <p:spTgt spid="19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5" name="Shape 195"/>
        <p:cNvGrpSpPr/>
        <p:nvPr/>
      </p:nvGrpSpPr>
      <p:grpSpPr>
        <a:xfrm>
          <a:off x="0" y="0"/>
          <a:ext cx="0" cy="0"/>
          <a:chOff x="0" y="0"/>
          <a:chExt cx="0" cy="0"/>
        </a:xfrm>
      </p:grpSpPr>
      <p:sp>
        <p:nvSpPr>
          <p:cNvPr id="196" name="Google Shape;196;p30"/>
          <p:cNvSpPr txBox="1"/>
          <p:nvPr>
            <p:ph type="title"/>
          </p:nvPr>
        </p:nvSpPr>
        <p:spPr>
          <a:xfrm>
            <a:off x="376350" y="-10075"/>
            <a:ext cx="1695300" cy="2569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LEGAL PITCH </a:t>
            </a:r>
            <a:endParaRPr/>
          </a:p>
        </p:txBody>
      </p:sp>
      <p:pic>
        <p:nvPicPr>
          <p:cNvPr id="197" name="Google Shape;197;p30" title="IMG_0135.mov">
            <a:hlinkClick r:id="rId3"/>
          </p:cNvPr>
          <p:cNvPicPr preferRelativeResize="0"/>
          <p:nvPr/>
        </p:nvPicPr>
        <p:blipFill>
          <a:blip r:embed="rId4">
            <a:alphaModFix/>
          </a:blip>
          <a:stretch>
            <a:fillRect/>
          </a:stretch>
        </p:blipFill>
        <p:spPr>
          <a:xfrm>
            <a:off x="236950" y="109412"/>
            <a:ext cx="8403674" cy="4924675"/>
          </a:xfrm>
          <a:prstGeom prst="rect">
            <a:avLst/>
          </a:prstGeom>
          <a:noFill/>
          <a:ln>
            <a:noFill/>
          </a:ln>
        </p:spPr>
      </p:pic>
      <p:sp>
        <p:nvSpPr>
          <p:cNvPr id="198" name="Google Shape;198;p30"/>
          <p:cNvSpPr txBox="1"/>
          <p:nvPr>
            <p:ph type="title"/>
          </p:nvPr>
        </p:nvSpPr>
        <p:spPr>
          <a:xfrm>
            <a:off x="6680425" y="1351200"/>
            <a:ext cx="1695300" cy="163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PUSH </a:t>
            </a:r>
            <a:endParaRPr/>
          </a:p>
          <a:p>
            <a:pPr indent="0" lvl="0" marL="0" rtl="0" algn="l">
              <a:spcBef>
                <a:spcPts val="0"/>
              </a:spcBef>
              <a:spcAft>
                <a:spcPts val="0"/>
              </a:spcAft>
              <a:buNone/>
            </a:pPr>
            <a:r>
              <a:rPr lang="en"/>
              <a:t>    &amp; </a:t>
            </a:r>
            <a:endParaRPr/>
          </a:p>
          <a:p>
            <a:pPr indent="0" lvl="0" marL="0" rtl="0" algn="l">
              <a:spcBef>
                <a:spcPts val="0"/>
              </a:spcBef>
              <a:spcAft>
                <a:spcPts val="0"/>
              </a:spcAft>
              <a:buNone/>
            </a:pPr>
            <a:r>
              <a:rPr lang="en"/>
              <a:t>DRAG</a:t>
            </a:r>
            <a:r>
              <a:rPr lang="en"/>
              <a:t> </a:t>
            </a:r>
            <a:endParaRPr/>
          </a:p>
        </p:txBody>
      </p:sp>
      <p:sp>
        <p:nvSpPr>
          <p:cNvPr id="199" name="Google Shape;199;p30"/>
          <p:cNvSpPr txBox="1"/>
          <p:nvPr>
            <p:ph type="title"/>
          </p:nvPr>
        </p:nvSpPr>
        <p:spPr>
          <a:xfrm>
            <a:off x="627250" y="1247650"/>
            <a:ext cx="2021100" cy="163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LEGAL </a:t>
            </a:r>
            <a:endParaRPr/>
          </a:p>
          <a:p>
            <a:pPr indent="0" lvl="0" marL="0" rtl="0" algn="l">
              <a:spcBef>
                <a:spcPts val="0"/>
              </a:spcBef>
              <a:spcAft>
                <a:spcPts val="0"/>
              </a:spcAft>
              <a:buNone/>
            </a:pPr>
            <a:r>
              <a:rPr lang="en"/>
              <a:t>PITCH </a:t>
            </a:r>
            <a:endParaRPr/>
          </a:p>
        </p:txBody>
      </p:sp>
    </p:spTree>
  </p:cSld>
  <p:clrMapOvr>
    <a:masterClrMapping/>
  </p:clrMapOvr>
  <mc:AlternateContent>
    <mc:Choice Requires="p14">
      <p:transition spd="slow" p14:dur="3300">
        <p14:gallery dir="l"/>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0"/>
                                  </p:stCondLst>
                                  <p:childTnLst>
                                    <p:set>
                                      <p:cBhvr>
                                        <p:cTn dur="1" fill="hold">
                                          <p:stCondLst>
                                            <p:cond delay="0"/>
                                          </p:stCondLst>
                                        </p:cTn>
                                        <p:tgtEl>
                                          <p:spTgt spid="198"/>
                                        </p:tgtEl>
                                        <p:attrNameLst>
                                          <p:attrName>style.visibility</p:attrName>
                                        </p:attrNameLst>
                                      </p:cBhvr>
                                      <p:to>
                                        <p:strVal val="visible"/>
                                      </p:to>
                                    </p:set>
                                    <p:animEffect filter="fade" transition="in">
                                      <p:cBhvr>
                                        <p:cTn dur="1000"/>
                                        <p:tgtEl>
                                          <p:spTgt spid="198"/>
                                        </p:tgtEl>
                                      </p:cBhvr>
                                    </p:animEffect>
                                  </p:childTnLst>
                                </p:cTn>
                              </p:par>
                              <p:par>
                                <p:cTn fill="hold" nodeType="withEffect" presetClass="entr" presetID="10" presetSubtype="0">
                                  <p:stCondLst>
                                    <p:cond delay="0"/>
                                  </p:stCondLst>
                                  <p:childTnLst>
                                    <p:set>
                                      <p:cBhvr>
                                        <p:cTn dur="1" fill="hold">
                                          <p:stCondLst>
                                            <p:cond delay="0"/>
                                          </p:stCondLst>
                                        </p:cTn>
                                        <p:tgtEl>
                                          <p:spTgt spid="199"/>
                                        </p:tgtEl>
                                        <p:attrNameLst>
                                          <p:attrName>style.visibility</p:attrName>
                                        </p:attrNameLst>
                                      </p:cBhvr>
                                      <p:to>
                                        <p:strVal val="visible"/>
                                      </p:to>
                                    </p:set>
                                    <p:animEffect filter="fade" transition="in">
                                      <p:cBhvr>
                                        <p:cTn dur="1000"/>
                                        <p:tgtEl>
                                          <p:spTgt spid="1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3" name="Shape 203"/>
        <p:cNvGrpSpPr/>
        <p:nvPr/>
      </p:nvGrpSpPr>
      <p:grpSpPr>
        <a:xfrm>
          <a:off x="0" y="0"/>
          <a:ext cx="0" cy="0"/>
          <a:chOff x="0" y="0"/>
          <a:chExt cx="0" cy="0"/>
        </a:xfrm>
      </p:grpSpPr>
      <p:pic>
        <p:nvPicPr>
          <p:cNvPr id="204" name="Google Shape;204;p31" title="Girl pitching 3">
            <a:hlinkClick r:id="rId3"/>
          </p:cNvPr>
          <p:cNvPicPr preferRelativeResize="0"/>
          <p:nvPr/>
        </p:nvPicPr>
        <p:blipFill>
          <a:blip r:embed="rId4">
            <a:alphaModFix/>
          </a:blip>
          <a:stretch>
            <a:fillRect/>
          </a:stretch>
        </p:blipFill>
        <p:spPr>
          <a:xfrm>
            <a:off x="489900" y="181200"/>
            <a:ext cx="8312875" cy="4651325"/>
          </a:xfrm>
          <a:prstGeom prst="rect">
            <a:avLst/>
          </a:prstGeom>
          <a:noFill/>
          <a:ln>
            <a:noFill/>
          </a:ln>
        </p:spPr>
      </p:pic>
      <p:sp>
        <p:nvSpPr>
          <p:cNvPr id="205" name="Google Shape;205;p31"/>
          <p:cNvSpPr txBox="1"/>
          <p:nvPr>
            <p:ph idx="1" type="body"/>
          </p:nvPr>
        </p:nvSpPr>
        <p:spPr>
          <a:xfrm>
            <a:off x="1114025" y="4233725"/>
            <a:ext cx="5998800" cy="598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LEGAL DELIVERY - PUSH &amp; DRAG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2" name="Shape 62"/>
        <p:cNvGrpSpPr/>
        <p:nvPr/>
      </p:nvGrpSpPr>
      <p:grpSpPr>
        <a:xfrm>
          <a:off x="0" y="0"/>
          <a:ext cx="0" cy="0"/>
          <a:chOff x="0" y="0"/>
          <a:chExt cx="0" cy="0"/>
        </a:xfrm>
      </p:grpSpPr>
      <p:sp>
        <p:nvSpPr>
          <p:cNvPr id="63" name="Google Shape;63;p14"/>
          <p:cNvSpPr txBox="1"/>
          <p:nvPr>
            <p:ph type="title"/>
          </p:nvPr>
        </p:nvSpPr>
        <p:spPr>
          <a:xfrm>
            <a:off x="116550" y="124450"/>
            <a:ext cx="8674500" cy="1116300"/>
          </a:xfrm>
          <a:prstGeom prst="rect">
            <a:avLst/>
          </a:prstGeom>
        </p:spPr>
        <p:txBody>
          <a:bodyPr anchorCtr="0" anchor="t" bIns="91425" lIns="91425" spcFirstLastPara="1" rIns="91425" wrap="square" tIns="91425">
            <a:noAutofit/>
          </a:bodyPr>
          <a:lstStyle/>
          <a:p>
            <a:pPr indent="457200" lvl="0" marL="1828800" rtl="0" algn="l">
              <a:spcBef>
                <a:spcPts val="0"/>
              </a:spcBef>
              <a:spcAft>
                <a:spcPts val="0"/>
              </a:spcAft>
              <a:buNone/>
            </a:pPr>
            <a:r>
              <a:rPr lang="en" sz="2000"/>
              <a:t>Meet </a:t>
            </a:r>
            <a:r>
              <a:rPr lang="en" sz="2000"/>
              <a:t>ASUA’s Education Co-Chairs: </a:t>
            </a:r>
            <a:endParaRPr sz="2000"/>
          </a:p>
          <a:p>
            <a:pPr indent="0" lvl="0" marL="0" rtl="0" algn="l">
              <a:spcBef>
                <a:spcPts val="0"/>
              </a:spcBef>
              <a:spcAft>
                <a:spcPts val="0"/>
              </a:spcAft>
              <a:buNone/>
            </a:pPr>
            <a:r>
              <a:t/>
            </a:r>
            <a:endParaRPr sz="2000"/>
          </a:p>
          <a:p>
            <a:pPr indent="457200" lvl="0" marL="5486400" rtl="0" algn="l">
              <a:spcBef>
                <a:spcPts val="0"/>
              </a:spcBef>
              <a:spcAft>
                <a:spcPts val="0"/>
              </a:spcAft>
              <a:buNone/>
            </a:pPr>
            <a:r>
              <a:rPr b="1" lang="en" sz="2000">
                <a:solidFill>
                  <a:srgbClr val="4A86E8"/>
                </a:solidFill>
                <a:latin typeface="Comfortaa"/>
                <a:ea typeface="Comfortaa"/>
                <a:cs typeface="Comfortaa"/>
                <a:sym typeface="Comfortaa"/>
              </a:rPr>
              <a:t>Frankie Billingsley</a:t>
            </a:r>
            <a:endParaRPr b="1" sz="2000">
              <a:solidFill>
                <a:srgbClr val="4A86E8"/>
              </a:solidFill>
              <a:latin typeface="Comfortaa"/>
              <a:ea typeface="Comfortaa"/>
              <a:cs typeface="Comfortaa"/>
              <a:sym typeface="Comfortaa"/>
            </a:endParaRPr>
          </a:p>
        </p:txBody>
      </p:sp>
      <p:sp>
        <p:nvSpPr>
          <p:cNvPr id="64" name="Google Shape;64;p14"/>
          <p:cNvSpPr txBox="1"/>
          <p:nvPr>
            <p:ph idx="1" type="body"/>
          </p:nvPr>
        </p:nvSpPr>
        <p:spPr>
          <a:xfrm>
            <a:off x="116550" y="1261475"/>
            <a:ext cx="8674500" cy="1442100"/>
          </a:xfrm>
          <a:prstGeom prst="rect">
            <a:avLst/>
          </a:prstGeom>
        </p:spPr>
        <p:txBody>
          <a:bodyPr anchorCtr="0" anchor="t" bIns="91425" lIns="91425" spcFirstLastPara="1" rIns="91425" wrap="square" tIns="91425">
            <a:noAutofit/>
          </a:bodyPr>
          <a:lstStyle/>
          <a:p>
            <a:pPr indent="-342900" lvl="0" marL="3200400" rtl="0" algn="l">
              <a:spcBef>
                <a:spcPts val="0"/>
              </a:spcBef>
              <a:spcAft>
                <a:spcPts val="0"/>
              </a:spcAft>
              <a:buSzPts val="1800"/>
              <a:buChar char="-"/>
            </a:pPr>
            <a:r>
              <a:rPr b="1" lang="en"/>
              <a:t>Softball Canada Level 5 Umpire (obtained in 2011)</a:t>
            </a:r>
            <a:endParaRPr b="1" sz="1100"/>
          </a:p>
          <a:p>
            <a:pPr indent="-342900" lvl="0" marL="3200400" rtl="0" algn="l">
              <a:spcBef>
                <a:spcPts val="0"/>
              </a:spcBef>
              <a:spcAft>
                <a:spcPts val="0"/>
              </a:spcAft>
              <a:buSzPts val="1800"/>
              <a:buChar char="-"/>
            </a:pPr>
            <a:r>
              <a:rPr b="1" lang="en"/>
              <a:t>WBSC (ISF) Certified Umpire (obtained in 2013)</a:t>
            </a:r>
            <a:endParaRPr b="1"/>
          </a:p>
          <a:p>
            <a:pPr indent="0" lvl="0" marL="457200" marR="0" rtl="0" algn="l">
              <a:lnSpc>
                <a:spcPct val="115000"/>
              </a:lnSpc>
              <a:spcBef>
                <a:spcPts val="1600"/>
              </a:spcBef>
              <a:spcAft>
                <a:spcPts val="0"/>
              </a:spcAft>
              <a:buNone/>
            </a:pPr>
            <a:r>
              <a:t/>
            </a:r>
            <a:endParaRPr/>
          </a:p>
          <a:p>
            <a:pPr indent="-317500" lvl="1" marL="914400" rtl="0" algn="l">
              <a:spcBef>
                <a:spcPts val="1600"/>
              </a:spcBef>
              <a:spcAft>
                <a:spcPts val="0"/>
              </a:spcAft>
              <a:buSzPts val="1400"/>
              <a:buChar char="-"/>
            </a:pPr>
            <a:r>
              <a:t/>
            </a:r>
            <a:endParaRPr/>
          </a:p>
        </p:txBody>
      </p:sp>
      <p:pic>
        <p:nvPicPr>
          <p:cNvPr id="65" name="Google Shape;65;p14"/>
          <p:cNvPicPr preferRelativeResize="0"/>
          <p:nvPr/>
        </p:nvPicPr>
        <p:blipFill>
          <a:blip r:embed="rId3">
            <a:alphaModFix/>
          </a:blip>
          <a:stretch>
            <a:fillRect/>
          </a:stretch>
        </p:blipFill>
        <p:spPr>
          <a:xfrm>
            <a:off x="6156100" y="2064600"/>
            <a:ext cx="2826175" cy="2917850"/>
          </a:xfrm>
          <a:prstGeom prst="rect">
            <a:avLst/>
          </a:prstGeom>
          <a:noFill/>
          <a:ln>
            <a:noFill/>
          </a:ln>
        </p:spPr>
      </p:pic>
      <p:sp>
        <p:nvSpPr>
          <p:cNvPr id="66" name="Google Shape;66;p14"/>
          <p:cNvSpPr txBox="1"/>
          <p:nvPr/>
        </p:nvSpPr>
        <p:spPr>
          <a:xfrm>
            <a:off x="627250" y="3813400"/>
            <a:ext cx="8098500" cy="1116300"/>
          </a:xfrm>
          <a:prstGeom prst="rect">
            <a:avLst/>
          </a:prstGeom>
          <a:noFill/>
          <a:ln>
            <a:noFill/>
          </a:ln>
        </p:spPr>
        <p:txBody>
          <a:bodyPr anchorCtr="0" anchor="t" bIns="91425" lIns="91425" spcFirstLastPara="1" rIns="91425" wrap="square" tIns="91425">
            <a:noAutofit/>
          </a:bodyPr>
          <a:lstStyle/>
          <a:p>
            <a:pPr indent="0" lvl="0" marL="457200" rtl="0" algn="l">
              <a:lnSpc>
                <a:spcPct val="115000"/>
              </a:lnSpc>
              <a:spcBef>
                <a:spcPts val="0"/>
              </a:spcBef>
              <a:spcAft>
                <a:spcPts val="1600"/>
              </a:spcAft>
              <a:buNone/>
            </a:pPr>
            <a:r>
              <a:t/>
            </a:r>
            <a:endParaRPr>
              <a:latin typeface="Proxima Nova"/>
              <a:ea typeface="Proxima Nova"/>
              <a:cs typeface="Proxima Nova"/>
              <a:sym typeface="Proxima Nova"/>
            </a:endParaRPr>
          </a:p>
        </p:txBody>
      </p:sp>
      <p:pic>
        <p:nvPicPr>
          <p:cNvPr id="67" name="Google Shape;67;p14"/>
          <p:cNvPicPr preferRelativeResize="0"/>
          <p:nvPr/>
        </p:nvPicPr>
        <p:blipFill>
          <a:blip r:embed="rId4">
            <a:alphaModFix/>
          </a:blip>
          <a:stretch>
            <a:fillRect/>
          </a:stretch>
        </p:blipFill>
        <p:spPr>
          <a:xfrm>
            <a:off x="174075" y="662355"/>
            <a:ext cx="2494550" cy="2980445"/>
          </a:xfrm>
          <a:prstGeom prst="rect">
            <a:avLst/>
          </a:prstGeom>
          <a:noFill/>
          <a:ln>
            <a:noFill/>
          </a:ln>
        </p:spPr>
      </p:pic>
      <p:sp>
        <p:nvSpPr>
          <p:cNvPr id="68" name="Google Shape;68;p14"/>
          <p:cNvSpPr txBox="1"/>
          <p:nvPr>
            <p:ph type="title"/>
          </p:nvPr>
        </p:nvSpPr>
        <p:spPr>
          <a:xfrm>
            <a:off x="299175" y="2809250"/>
            <a:ext cx="8149800" cy="2173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b="1" sz="2000">
              <a:solidFill>
                <a:srgbClr val="4A86E8"/>
              </a:solidFill>
              <a:latin typeface="Comfortaa"/>
              <a:ea typeface="Comfortaa"/>
              <a:cs typeface="Comfortaa"/>
              <a:sym typeface="Comfortaa"/>
            </a:endParaRPr>
          </a:p>
          <a:p>
            <a:pPr indent="457200" lvl="0" marL="2743200" rtl="0" algn="l">
              <a:spcBef>
                <a:spcPts val="0"/>
              </a:spcBef>
              <a:spcAft>
                <a:spcPts val="0"/>
              </a:spcAft>
              <a:buNone/>
            </a:pPr>
            <a:r>
              <a:rPr b="1" lang="en" sz="2000">
                <a:solidFill>
                  <a:srgbClr val="4A86E8"/>
                </a:solidFill>
                <a:latin typeface="Comfortaa"/>
                <a:ea typeface="Comfortaa"/>
                <a:cs typeface="Comfortaa"/>
                <a:sym typeface="Comfortaa"/>
              </a:rPr>
              <a:t>Kris Hartley</a:t>
            </a:r>
            <a:endParaRPr b="1" sz="2000">
              <a:solidFill>
                <a:srgbClr val="4A86E8"/>
              </a:solidFill>
              <a:latin typeface="Comfortaa"/>
              <a:ea typeface="Comfortaa"/>
              <a:cs typeface="Comfortaa"/>
              <a:sym typeface="Comfortaa"/>
            </a:endParaRPr>
          </a:p>
          <a:p>
            <a:pPr indent="457200" lvl="0" marL="2286000" rtl="0" algn="l">
              <a:spcBef>
                <a:spcPts val="0"/>
              </a:spcBef>
              <a:spcAft>
                <a:spcPts val="0"/>
              </a:spcAft>
              <a:buNone/>
            </a:pPr>
            <a:r>
              <a:t/>
            </a:r>
            <a:endParaRPr b="1" sz="2000">
              <a:solidFill>
                <a:srgbClr val="4A86E8"/>
              </a:solidFill>
              <a:latin typeface="Comfortaa"/>
              <a:ea typeface="Comfortaa"/>
              <a:cs typeface="Comfortaa"/>
              <a:sym typeface="Comfortaa"/>
            </a:endParaRPr>
          </a:p>
          <a:p>
            <a:pPr indent="0" lvl="0" marL="0" rtl="0" algn="l">
              <a:lnSpc>
                <a:spcPct val="115000"/>
              </a:lnSpc>
              <a:spcBef>
                <a:spcPts val="0"/>
              </a:spcBef>
              <a:spcAft>
                <a:spcPts val="0"/>
              </a:spcAft>
              <a:buNone/>
            </a:pPr>
            <a:r>
              <a:rPr b="1" lang="en" sz="1800">
                <a:solidFill>
                  <a:schemeClr val="dk2"/>
                </a:solidFill>
                <a:latin typeface="Proxima Nova"/>
                <a:ea typeface="Proxima Nova"/>
                <a:cs typeface="Proxima Nova"/>
                <a:sym typeface="Proxima Nova"/>
              </a:rPr>
              <a:t>Softball Canada Level 4 Umpire (obtained in 2004)</a:t>
            </a:r>
            <a:endParaRPr sz="2000">
              <a:solidFill>
                <a:srgbClr val="4A86E8"/>
              </a:solidFill>
            </a:endParaRPr>
          </a:p>
          <a:p>
            <a:pPr indent="0" lvl="0" marL="0" rtl="0" algn="l">
              <a:spcBef>
                <a:spcPts val="1600"/>
              </a:spcBef>
              <a:spcAft>
                <a:spcPts val="0"/>
              </a:spcAft>
              <a:buNone/>
            </a:pPr>
            <a:r>
              <a:t/>
            </a:r>
            <a:endParaRPr sz="2000">
              <a:solidFill>
                <a:srgbClr val="4A86E8"/>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9" name="Shape 209"/>
        <p:cNvGrpSpPr/>
        <p:nvPr/>
      </p:nvGrpSpPr>
      <p:grpSpPr>
        <a:xfrm>
          <a:off x="0" y="0"/>
          <a:ext cx="0" cy="0"/>
          <a:chOff x="0" y="0"/>
          <a:chExt cx="0" cy="0"/>
        </a:xfrm>
      </p:grpSpPr>
      <p:pic>
        <p:nvPicPr>
          <p:cNvPr id="210" name="Google Shape;210;p32" title="Women 11">
            <a:hlinkClick r:id="rId3"/>
          </p:cNvPr>
          <p:cNvPicPr preferRelativeResize="0"/>
          <p:nvPr/>
        </p:nvPicPr>
        <p:blipFill>
          <a:blip r:embed="rId4">
            <a:alphaModFix/>
          </a:blip>
          <a:stretch>
            <a:fillRect/>
          </a:stretch>
        </p:blipFill>
        <p:spPr>
          <a:xfrm>
            <a:off x="250900" y="208175"/>
            <a:ext cx="8558575" cy="4531100"/>
          </a:xfrm>
          <a:prstGeom prst="rect">
            <a:avLst/>
          </a:prstGeom>
          <a:noFill/>
          <a:ln>
            <a:noFill/>
          </a:ln>
        </p:spPr>
      </p:pic>
      <p:sp>
        <p:nvSpPr>
          <p:cNvPr id="211" name="Google Shape;211;p32"/>
          <p:cNvSpPr txBox="1"/>
          <p:nvPr>
            <p:ph idx="1" type="body"/>
          </p:nvPr>
        </p:nvSpPr>
        <p:spPr>
          <a:xfrm>
            <a:off x="500700" y="1672675"/>
            <a:ext cx="1882800" cy="238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LEGAL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DELIVERY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5" name="Shape 215"/>
        <p:cNvGrpSpPr/>
        <p:nvPr/>
      </p:nvGrpSpPr>
      <p:grpSpPr>
        <a:xfrm>
          <a:off x="0" y="0"/>
          <a:ext cx="0" cy="0"/>
          <a:chOff x="0" y="0"/>
          <a:chExt cx="0" cy="0"/>
        </a:xfrm>
      </p:grpSpPr>
      <p:sp>
        <p:nvSpPr>
          <p:cNvPr id="216" name="Google Shape;216;p33"/>
          <p:cNvSpPr txBox="1"/>
          <p:nvPr>
            <p:ph type="title"/>
          </p:nvPr>
        </p:nvSpPr>
        <p:spPr>
          <a:xfrm>
            <a:off x="311700" y="2359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Illegal (U14 &amp; Down)  LEGAL (U16 &amp; Up) </a:t>
            </a:r>
            <a:endParaRPr/>
          </a:p>
        </p:txBody>
      </p:sp>
      <p:sp>
        <p:nvSpPr>
          <p:cNvPr id="217" name="Google Shape;217;p33"/>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18" name="Google Shape;218;p33"/>
          <p:cNvPicPr preferRelativeResize="0"/>
          <p:nvPr/>
        </p:nvPicPr>
        <p:blipFill>
          <a:blip r:embed="rId3">
            <a:alphaModFix/>
          </a:blip>
          <a:stretch>
            <a:fillRect/>
          </a:stretch>
        </p:blipFill>
        <p:spPr>
          <a:xfrm>
            <a:off x="0" y="982700"/>
            <a:ext cx="2941125" cy="4160801"/>
          </a:xfrm>
          <a:prstGeom prst="rect">
            <a:avLst/>
          </a:prstGeom>
          <a:noFill/>
          <a:ln>
            <a:noFill/>
          </a:ln>
        </p:spPr>
      </p:pic>
      <p:pic>
        <p:nvPicPr>
          <p:cNvPr id="219" name="Google Shape;219;p33"/>
          <p:cNvPicPr preferRelativeResize="0"/>
          <p:nvPr/>
        </p:nvPicPr>
        <p:blipFill>
          <a:blip r:embed="rId4">
            <a:alphaModFix/>
          </a:blip>
          <a:stretch>
            <a:fillRect/>
          </a:stretch>
        </p:blipFill>
        <p:spPr>
          <a:xfrm>
            <a:off x="2941125" y="982700"/>
            <a:ext cx="3122350" cy="4160801"/>
          </a:xfrm>
          <a:prstGeom prst="rect">
            <a:avLst/>
          </a:prstGeom>
          <a:noFill/>
          <a:ln>
            <a:noFill/>
          </a:ln>
        </p:spPr>
      </p:pic>
      <p:pic>
        <p:nvPicPr>
          <p:cNvPr id="220" name="Google Shape;220;p33"/>
          <p:cNvPicPr preferRelativeResize="0"/>
          <p:nvPr/>
        </p:nvPicPr>
        <p:blipFill>
          <a:blip r:embed="rId5">
            <a:alphaModFix/>
          </a:blip>
          <a:stretch>
            <a:fillRect/>
          </a:stretch>
        </p:blipFill>
        <p:spPr>
          <a:xfrm>
            <a:off x="6063475" y="947850"/>
            <a:ext cx="3429000" cy="4195650"/>
          </a:xfrm>
          <a:prstGeom prst="rect">
            <a:avLst/>
          </a:prstGeom>
          <a:noFill/>
          <a:ln>
            <a:noFill/>
          </a:ln>
        </p:spPr>
      </p:pic>
      <p:sp>
        <p:nvSpPr>
          <p:cNvPr id="221" name="Google Shape;221;p33"/>
          <p:cNvSpPr txBox="1"/>
          <p:nvPr/>
        </p:nvSpPr>
        <p:spPr>
          <a:xfrm>
            <a:off x="205200" y="5282700"/>
            <a:ext cx="8938800" cy="459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latin typeface="Playfair Display"/>
                <a:ea typeface="Playfair Display"/>
                <a:cs typeface="Playfair Display"/>
                <a:sym typeface="Playfair Display"/>
              </a:rPr>
              <a:t>            </a:t>
            </a:r>
            <a:r>
              <a:rPr b="1" lang="en" sz="1600">
                <a:latin typeface="Syncopate"/>
                <a:ea typeface="Syncopate"/>
                <a:cs typeface="Syncopate"/>
                <a:sym typeface="Syncopate"/>
              </a:rPr>
              <a:t>Picture 1			      Picture 2	       		Picture 3</a:t>
            </a:r>
            <a:endParaRPr b="1" sz="1600">
              <a:latin typeface="Syncopate"/>
              <a:ea typeface="Syncopate"/>
              <a:cs typeface="Syncopate"/>
              <a:sym typeface="Syncopate"/>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19"/>
                                        </p:tgtEl>
                                        <p:attrNameLst>
                                          <p:attrName>style.visibility</p:attrName>
                                        </p:attrNameLst>
                                      </p:cBhvr>
                                      <p:to>
                                        <p:strVal val="visible"/>
                                      </p:to>
                                    </p:set>
                                    <p:animEffect filter="fade" transition="in">
                                      <p:cBhvr>
                                        <p:cTn dur="2000"/>
                                        <p:tgtEl>
                                          <p:spTgt spid="21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20"/>
                                        </p:tgtEl>
                                        <p:attrNameLst>
                                          <p:attrName>style.visibility</p:attrName>
                                        </p:attrNameLst>
                                      </p:cBhvr>
                                      <p:to>
                                        <p:strVal val="visible"/>
                                      </p:to>
                                    </p:set>
                                    <p:animEffect filter="fade" transition="in">
                                      <p:cBhvr>
                                        <p:cTn dur="2000"/>
                                        <p:tgtEl>
                                          <p:spTgt spid="22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5" name="Shape 225"/>
        <p:cNvGrpSpPr/>
        <p:nvPr/>
      </p:nvGrpSpPr>
      <p:grpSpPr>
        <a:xfrm>
          <a:off x="0" y="0"/>
          <a:ext cx="0" cy="0"/>
          <a:chOff x="0" y="0"/>
          <a:chExt cx="0" cy="0"/>
        </a:xfrm>
      </p:grpSpPr>
      <p:sp>
        <p:nvSpPr>
          <p:cNvPr id="226" name="Google Shape;226;p34"/>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Illegal (U14 &amp; Down) / Legal (U16 &amp; Up)</a:t>
            </a:r>
            <a:endParaRPr/>
          </a:p>
        </p:txBody>
      </p:sp>
      <p:sp>
        <p:nvSpPr>
          <p:cNvPr id="227" name="Google Shape;227;p34"/>
          <p:cNvSpPr txBox="1"/>
          <p:nvPr>
            <p:ph idx="1" type="body"/>
          </p:nvPr>
        </p:nvSpPr>
        <p:spPr>
          <a:xfrm>
            <a:off x="311700" y="4454625"/>
            <a:ext cx="852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4		       	Picture 5				Picture 6</a:t>
            </a:r>
            <a:endParaRPr>
              <a:latin typeface="Syncopate"/>
              <a:ea typeface="Syncopate"/>
              <a:cs typeface="Syncopate"/>
              <a:sym typeface="Syncopate"/>
            </a:endParaRPr>
          </a:p>
        </p:txBody>
      </p:sp>
      <p:pic>
        <p:nvPicPr>
          <p:cNvPr id="228" name="Google Shape;228;p34"/>
          <p:cNvPicPr preferRelativeResize="0"/>
          <p:nvPr/>
        </p:nvPicPr>
        <p:blipFill>
          <a:blip r:embed="rId3">
            <a:alphaModFix/>
          </a:blip>
          <a:stretch>
            <a:fillRect/>
          </a:stretch>
        </p:blipFill>
        <p:spPr>
          <a:xfrm>
            <a:off x="152400" y="1155250"/>
            <a:ext cx="2493200" cy="3299375"/>
          </a:xfrm>
          <a:prstGeom prst="rect">
            <a:avLst/>
          </a:prstGeom>
          <a:noFill/>
          <a:ln>
            <a:noFill/>
          </a:ln>
        </p:spPr>
      </p:pic>
      <p:pic>
        <p:nvPicPr>
          <p:cNvPr id="229" name="Google Shape;229;p34"/>
          <p:cNvPicPr preferRelativeResize="0"/>
          <p:nvPr/>
        </p:nvPicPr>
        <p:blipFill>
          <a:blip r:embed="rId4">
            <a:alphaModFix/>
          </a:blip>
          <a:stretch>
            <a:fillRect/>
          </a:stretch>
        </p:blipFill>
        <p:spPr>
          <a:xfrm>
            <a:off x="3126350" y="1155250"/>
            <a:ext cx="2645600" cy="3299375"/>
          </a:xfrm>
          <a:prstGeom prst="rect">
            <a:avLst/>
          </a:prstGeom>
          <a:noFill/>
          <a:ln>
            <a:noFill/>
          </a:ln>
        </p:spPr>
      </p:pic>
      <p:pic>
        <p:nvPicPr>
          <p:cNvPr id="230" name="Google Shape;230;p34"/>
          <p:cNvPicPr preferRelativeResize="0"/>
          <p:nvPr/>
        </p:nvPicPr>
        <p:blipFill>
          <a:blip r:embed="rId5">
            <a:alphaModFix/>
          </a:blip>
          <a:stretch>
            <a:fillRect/>
          </a:stretch>
        </p:blipFill>
        <p:spPr>
          <a:xfrm>
            <a:off x="6252700" y="1155250"/>
            <a:ext cx="2493200" cy="329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29"/>
                                        </p:tgtEl>
                                        <p:attrNameLst>
                                          <p:attrName>style.visibility</p:attrName>
                                        </p:attrNameLst>
                                      </p:cBhvr>
                                      <p:to>
                                        <p:strVal val="visible"/>
                                      </p:to>
                                    </p:set>
                                    <p:animEffect filter="fade" transition="in">
                                      <p:cBhvr>
                                        <p:cTn dur="2000"/>
                                        <p:tgtEl>
                                          <p:spTgt spid="229"/>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230"/>
                                        </p:tgtEl>
                                        <p:attrNameLst>
                                          <p:attrName>style.visibility</p:attrName>
                                        </p:attrNameLst>
                                      </p:cBhvr>
                                      <p:to>
                                        <p:strVal val="visible"/>
                                      </p:to>
                                    </p:set>
                                    <p:animEffect filter="fade" transition="in">
                                      <p:cBhvr>
                                        <p:cTn dur="2000"/>
                                        <p:tgtEl>
                                          <p:spTgt spid="230"/>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4" name="Shape 234"/>
        <p:cNvGrpSpPr/>
        <p:nvPr/>
      </p:nvGrpSpPr>
      <p:grpSpPr>
        <a:xfrm>
          <a:off x="0" y="0"/>
          <a:ext cx="0" cy="0"/>
          <a:chOff x="0" y="0"/>
          <a:chExt cx="0" cy="0"/>
        </a:xfrm>
      </p:grpSpPr>
      <p:sp>
        <p:nvSpPr>
          <p:cNvPr id="235" name="Google Shape;235;p35"/>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Illegal (U14 &amp; Down) →LEGAL (U16 &amp; Up)</a:t>
            </a:r>
            <a:endParaRPr/>
          </a:p>
        </p:txBody>
      </p:sp>
      <p:sp>
        <p:nvSpPr>
          <p:cNvPr id="236" name="Google Shape;236;p35"/>
          <p:cNvSpPr txBox="1"/>
          <p:nvPr>
            <p:ph idx="1" type="body"/>
          </p:nvPr>
        </p:nvSpPr>
        <p:spPr>
          <a:xfrm>
            <a:off x="311700" y="4454625"/>
            <a:ext cx="8520600" cy="602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en">
                <a:latin typeface="Syncopate"/>
                <a:ea typeface="Syncopate"/>
                <a:cs typeface="Syncopate"/>
                <a:sym typeface="Syncopate"/>
              </a:rPr>
              <a:t>Picture 7		       	Picture 8			</a:t>
            </a:r>
            <a:endParaRPr>
              <a:latin typeface="Syncopate"/>
              <a:ea typeface="Syncopate"/>
              <a:cs typeface="Syncopate"/>
              <a:sym typeface="Syncopate"/>
            </a:endParaRPr>
          </a:p>
        </p:txBody>
      </p:sp>
      <p:pic>
        <p:nvPicPr>
          <p:cNvPr id="237" name="Google Shape;237;p35"/>
          <p:cNvPicPr preferRelativeResize="0"/>
          <p:nvPr/>
        </p:nvPicPr>
        <p:blipFill>
          <a:blip r:embed="rId3">
            <a:alphaModFix/>
          </a:blip>
          <a:stretch>
            <a:fillRect/>
          </a:stretch>
        </p:blipFill>
        <p:spPr>
          <a:xfrm>
            <a:off x="3016325" y="1079900"/>
            <a:ext cx="2506025" cy="3299375"/>
          </a:xfrm>
          <a:prstGeom prst="rect">
            <a:avLst/>
          </a:prstGeom>
          <a:noFill/>
          <a:ln>
            <a:noFill/>
          </a:ln>
        </p:spPr>
      </p:pic>
      <p:pic>
        <p:nvPicPr>
          <p:cNvPr id="238" name="Google Shape;238;p35"/>
          <p:cNvPicPr preferRelativeResize="0"/>
          <p:nvPr/>
        </p:nvPicPr>
        <p:blipFill>
          <a:blip r:embed="rId4">
            <a:alphaModFix/>
          </a:blip>
          <a:stretch>
            <a:fillRect/>
          </a:stretch>
        </p:blipFill>
        <p:spPr>
          <a:xfrm>
            <a:off x="242300" y="1079900"/>
            <a:ext cx="2199583" cy="32993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237"/>
                                        </p:tgtEl>
                                        <p:attrNameLst>
                                          <p:attrName>style.visibility</p:attrName>
                                        </p:attrNameLst>
                                      </p:cBhvr>
                                      <p:to>
                                        <p:strVal val="visible"/>
                                      </p:to>
                                    </p:set>
                                    <p:animEffect filter="fade" transition="in">
                                      <p:cBhvr>
                                        <p:cTn dur="2000"/>
                                        <p:tgtEl>
                                          <p:spTgt spid="2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2" name="Shape 242"/>
        <p:cNvGrpSpPr/>
        <p:nvPr/>
      </p:nvGrpSpPr>
      <p:grpSpPr>
        <a:xfrm>
          <a:off x="0" y="0"/>
          <a:ext cx="0" cy="0"/>
          <a:chOff x="0" y="0"/>
          <a:chExt cx="0" cy="0"/>
        </a:xfrm>
      </p:grpSpPr>
      <p:sp>
        <p:nvSpPr>
          <p:cNvPr id="243" name="Google Shape;243;p36"/>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ILLEGAL → 24 Inch Violation</a:t>
            </a:r>
            <a:endParaRPr/>
          </a:p>
          <a:p>
            <a:pPr indent="0" lvl="0" marL="0" rtl="0" algn="ctr">
              <a:spcBef>
                <a:spcPts val="0"/>
              </a:spcBef>
              <a:spcAft>
                <a:spcPts val="0"/>
              </a:spcAft>
              <a:buNone/>
            </a:pPr>
            <a:r>
              <a:rPr lang="en"/>
              <a:t>( “Out of the Chute” )</a:t>
            </a:r>
            <a:endParaRPr/>
          </a:p>
          <a:p>
            <a:pPr indent="0" lvl="0" marL="0" rtl="0" algn="ctr">
              <a:spcBef>
                <a:spcPts val="0"/>
              </a:spcBef>
              <a:spcAft>
                <a:spcPts val="0"/>
              </a:spcAft>
              <a:buNone/>
            </a:pPr>
            <a:r>
              <a:t/>
            </a:r>
            <a:endParaRPr/>
          </a:p>
        </p:txBody>
      </p:sp>
      <p:pic>
        <p:nvPicPr>
          <p:cNvPr descr="Are your pitchers being called for illegal pitches? &#10;This video is from NFCA.org, &#10;Softball Central Hub Powered by Arbiter Sports. http://suip.arbitersports.com/FRONT/104484/video/player/996&#10;Visit my blog for info and tips on girls fastpitch softball and coaching lessons in the Chicagoland area.&#10;www.girlspitchinglessons.com" id="244" name="Google Shape;244;p36" title="Illegal pitches.wmv">
            <a:hlinkClick r:id="rId3"/>
          </p:cNvPr>
          <p:cNvPicPr preferRelativeResize="0"/>
          <p:nvPr/>
        </p:nvPicPr>
        <p:blipFill>
          <a:blip r:embed="rId4">
            <a:alphaModFix/>
          </a:blip>
          <a:stretch>
            <a:fillRect/>
          </a:stretch>
        </p:blipFill>
        <p:spPr>
          <a:xfrm>
            <a:off x="384100" y="1414801"/>
            <a:ext cx="8723375" cy="44800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37"/>
          <p:cNvSpPr txBox="1"/>
          <p:nvPr>
            <p:ph type="title"/>
          </p:nvPr>
        </p:nvSpPr>
        <p:spPr>
          <a:xfrm>
            <a:off x="460000" y="145450"/>
            <a:ext cx="7795800" cy="113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Stepping Forward  </a:t>
            </a:r>
            <a:endParaRPr/>
          </a:p>
          <a:p>
            <a:pPr indent="0" lvl="0" marL="0" rtl="0" algn="ctr">
              <a:spcBef>
                <a:spcPts val="0"/>
              </a:spcBef>
              <a:spcAft>
                <a:spcPts val="0"/>
              </a:spcAft>
              <a:buNone/>
            </a:pPr>
            <a:r>
              <a:rPr lang="en"/>
              <a:t>→ ILLEGAL in All Divisions)</a:t>
            </a:r>
            <a:endParaRPr/>
          </a:p>
        </p:txBody>
      </p:sp>
      <p:pic>
        <p:nvPicPr>
          <p:cNvPr id="250" name="Google Shape;250;p37" title="Women 6">
            <a:hlinkClick r:id="rId3"/>
          </p:cNvPr>
          <p:cNvPicPr preferRelativeResize="0"/>
          <p:nvPr/>
        </p:nvPicPr>
        <p:blipFill>
          <a:blip r:embed="rId4">
            <a:alphaModFix/>
          </a:blip>
          <a:stretch>
            <a:fillRect/>
          </a:stretch>
        </p:blipFill>
        <p:spPr>
          <a:xfrm>
            <a:off x="250900" y="1280050"/>
            <a:ext cx="8392225" cy="36683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54" name="Shape 254"/>
        <p:cNvGrpSpPr/>
        <p:nvPr/>
      </p:nvGrpSpPr>
      <p:grpSpPr>
        <a:xfrm>
          <a:off x="0" y="0"/>
          <a:ext cx="0" cy="0"/>
          <a:chOff x="0" y="0"/>
          <a:chExt cx="0" cy="0"/>
        </a:xfrm>
      </p:grpSpPr>
      <p:pic>
        <p:nvPicPr>
          <p:cNvPr id="255" name="Google Shape;255;p38" title="Girl pitching 2">
            <a:hlinkClick r:id="rId3"/>
          </p:cNvPr>
          <p:cNvPicPr preferRelativeResize="0"/>
          <p:nvPr/>
        </p:nvPicPr>
        <p:blipFill>
          <a:blip r:embed="rId4">
            <a:alphaModFix/>
          </a:blip>
          <a:stretch>
            <a:fillRect/>
          </a:stretch>
        </p:blipFill>
        <p:spPr>
          <a:xfrm>
            <a:off x="152400" y="236975"/>
            <a:ext cx="8308600" cy="4682750"/>
          </a:xfrm>
          <a:prstGeom prst="rect">
            <a:avLst/>
          </a:prstGeom>
          <a:noFill/>
          <a:ln>
            <a:noFill/>
          </a:ln>
        </p:spPr>
      </p:pic>
      <p:sp>
        <p:nvSpPr>
          <p:cNvPr id="256" name="Google Shape;256;p38"/>
          <p:cNvSpPr txBox="1"/>
          <p:nvPr>
            <p:ph type="title"/>
          </p:nvPr>
        </p:nvSpPr>
        <p:spPr>
          <a:xfrm>
            <a:off x="311700" y="236975"/>
            <a:ext cx="8520600" cy="711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Stepping Forward</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0" name="Shape 260"/>
        <p:cNvGrpSpPr/>
        <p:nvPr/>
      </p:nvGrpSpPr>
      <p:grpSpPr>
        <a:xfrm>
          <a:off x="0" y="0"/>
          <a:ext cx="0" cy="0"/>
          <a:chOff x="0" y="0"/>
          <a:chExt cx="0" cy="0"/>
        </a:xfrm>
      </p:grpSpPr>
      <p:sp>
        <p:nvSpPr>
          <p:cNvPr id="261" name="Google Shape;261;p39"/>
          <p:cNvSpPr txBox="1"/>
          <p:nvPr>
            <p:ph type="title"/>
          </p:nvPr>
        </p:nvSpPr>
        <p:spPr>
          <a:xfrm>
            <a:off x="311700" y="1802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STEPPING BACKWARDS = ILLEGAL</a:t>
            </a:r>
            <a:endParaRPr/>
          </a:p>
        </p:txBody>
      </p:sp>
      <p:pic>
        <p:nvPicPr>
          <p:cNvPr id="262" name="Google Shape;262;p39" title="Women 5">
            <a:hlinkClick r:id="rId3"/>
          </p:cNvPr>
          <p:cNvPicPr preferRelativeResize="0"/>
          <p:nvPr/>
        </p:nvPicPr>
        <p:blipFill>
          <a:blip r:embed="rId4">
            <a:alphaModFix/>
          </a:blip>
          <a:stretch>
            <a:fillRect/>
          </a:stretch>
        </p:blipFill>
        <p:spPr>
          <a:xfrm>
            <a:off x="149475" y="752900"/>
            <a:ext cx="8520600" cy="420940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6" name="Shape 266"/>
        <p:cNvGrpSpPr/>
        <p:nvPr/>
      </p:nvGrpSpPr>
      <p:grpSpPr>
        <a:xfrm>
          <a:off x="0" y="0"/>
          <a:ext cx="0" cy="0"/>
          <a:chOff x="0" y="0"/>
          <a:chExt cx="0" cy="0"/>
        </a:xfrm>
      </p:grpSpPr>
      <p:pic>
        <p:nvPicPr>
          <p:cNvPr id="267" name="Google Shape;267;p40" title="Girl pitching1">
            <a:hlinkClick r:id="rId3"/>
          </p:cNvPr>
          <p:cNvPicPr preferRelativeResize="0"/>
          <p:nvPr/>
        </p:nvPicPr>
        <p:blipFill>
          <a:blip r:embed="rId4">
            <a:alphaModFix/>
          </a:blip>
          <a:stretch>
            <a:fillRect/>
          </a:stretch>
        </p:blipFill>
        <p:spPr>
          <a:xfrm>
            <a:off x="232050" y="277750"/>
            <a:ext cx="8679900" cy="4559100"/>
          </a:xfrm>
          <a:prstGeom prst="rect">
            <a:avLst/>
          </a:prstGeom>
          <a:noFill/>
          <a:ln>
            <a:noFill/>
          </a:ln>
        </p:spPr>
      </p:pic>
      <p:sp>
        <p:nvSpPr>
          <p:cNvPr id="268" name="Google Shape;268;p40"/>
          <p:cNvSpPr txBox="1"/>
          <p:nvPr>
            <p:ph type="title"/>
          </p:nvPr>
        </p:nvSpPr>
        <p:spPr>
          <a:xfrm>
            <a:off x="311700" y="27775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STEPPING BACKWARDS = ILLEGAL</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2" name="Shape 272"/>
        <p:cNvGrpSpPr/>
        <p:nvPr/>
      </p:nvGrpSpPr>
      <p:grpSpPr>
        <a:xfrm>
          <a:off x="0" y="0"/>
          <a:ext cx="0" cy="0"/>
          <a:chOff x="0" y="0"/>
          <a:chExt cx="0" cy="0"/>
        </a:xfrm>
      </p:grpSpPr>
      <p:sp>
        <p:nvSpPr>
          <p:cNvPr id="273" name="Google Shape;273;p4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Rocking Motion = ILLEGAL</a:t>
            </a:r>
            <a:endParaRPr/>
          </a:p>
        </p:txBody>
      </p:sp>
      <p:pic>
        <p:nvPicPr>
          <p:cNvPr id="274" name="Google Shape;274;p41" title="Women 12">
            <a:hlinkClick r:id="rId3"/>
          </p:cNvPr>
          <p:cNvPicPr preferRelativeResize="0"/>
          <p:nvPr/>
        </p:nvPicPr>
        <p:blipFill>
          <a:blip r:embed="rId4">
            <a:alphaModFix/>
          </a:blip>
          <a:stretch>
            <a:fillRect/>
          </a:stretch>
        </p:blipFill>
        <p:spPr>
          <a:xfrm>
            <a:off x="455462" y="1017725"/>
            <a:ext cx="8233075" cy="38121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2" name="Shape 72"/>
        <p:cNvGrpSpPr/>
        <p:nvPr/>
      </p:nvGrpSpPr>
      <p:grpSpPr>
        <a:xfrm>
          <a:off x="0" y="0"/>
          <a:ext cx="0" cy="0"/>
          <a:chOff x="0" y="0"/>
          <a:chExt cx="0" cy="0"/>
        </a:xfrm>
      </p:grpSpPr>
      <p:sp>
        <p:nvSpPr>
          <p:cNvPr id="73" name="Google Shape;73;p15"/>
          <p:cNvSpPr txBox="1"/>
          <p:nvPr>
            <p:ph type="title"/>
          </p:nvPr>
        </p:nvSpPr>
        <p:spPr>
          <a:xfrm>
            <a:off x="311700" y="203400"/>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Agenda</a:t>
            </a:r>
            <a:endParaRPr/>
          </a:p>
        </p:txBody>
      </p:sp>
      <p:sp>
        <p:nvSpPr>
          <p:cNvPr id="74" name="Google Shape;74;p15"/>
          <p:cNvSpPr txBox="1"/>
          <p:nvPr>
            <p:ph idx="1" type="body"/>
          </p:nvPr>
        </p:nvSpPr>
        <p:spPr>
          <a:xfrm>
            <a:off x="311700" y="863552"/>
            <a:ext cx="4525200" cy="3918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b="1" lang="en"/>
              <a:t>Housekeeping </a:t>
            </a:r>
            <a:endParaRPr b="1"/>
          </a:p>
          <a:p>
            <a:pPr indent="-342900" lvl="0" marL="457200" rtl="0" algn="l">
              <a:spcBef>
                <a:spcPts val="0"/>
              </a:spcBef>
              <a:spcAft>
                <a:spcPts val="0"/>
              </a:spcAft>
              <a:buSzPts val="1800"/>
              <a:buChar char="❏"/>
            </a:pPr>
            <a:r>
              <a:rPr b="1" lang="en"/>
              <a:t>Fastpitch Rule</a:t>
            </a:r>
            <a:endParaRPr b="1"/>
          </a:p>
          <a:p>
            <a:pPr indent="-342900" lvl="0" marL="457200" rtl="0" algn="l">
              <a:spcBef>
                <a:spcPts val="0"/>
              </a:spcBef>
              <a:spcAft>
                <a:spcPts val="0"/>
              </a:spcAft>
              <a:buSzPts val="1800"/>
              <a:buChar char="❏"/>
            </a:pPr>
            <a:r>
              <a:rPr b="1" lang="en"/>
              <a:t>Illegal Pitch Mechanic</a:t>
            </a:r>
            <a:endParaRPr b="1"/>
          </a:p>
          <a:p>
            <a:pPr indent="-342900" lvl="0" marL="457200" rtl="0" algn="l">
              <a:spcBef>
                <a:spcPts val="0"/>
              </a:spcBef>
              <a:spcAft>
                <a:spcPts val="0"/>
              </a:spcAft>
              <a:buSzPts val="1800"/>
              <a:buChar char="❏"/>
            </a:pPr>
            <a:r>
              <a:rPr b="1" lang="en"/>
              <a:t>Penalty Enforcement</a:t>
            </a:r>
            <a:endParaRPr b="1"/>
          </a:p>
          <a:p>
            <a:pPr indent="-342900" lvl="0" marL="457200" rtl="0" algn="l">
              <a:spcBef>
                <a:spcPts val="0"/>
              </a:spcBef>
              <a:spcAft>
                <a:spcPts val="0"/>
              </a:spcAft>
              <a:buSzPts val="1800"/>
              <a:buChar char="❏"/>
            </a:pPr>
            <a:r>
              <a:rPr b="1" lang="en"/>
              <a:t>Mindset/Philosophy</a:t>
            </a:r>
            <a:endParaRPr b="1"/>
          </a:p>
          <a:p>
            <a:pPr indent="-342900" lvl="0" marL="457200" rtl="0" algn="l">
              <a:spcBef>
                <a:spcPts val="0"/>
              </a:spcBef>
              <a:spcAft>
                <a:spcPts val="0"/>
              </a:spcAft>
              <a:buSzPts val="1800"/>
              <a:buChar char="❏"/>
            </a:pPr>
            <a:r>
              <a:rPr b="1" lang="en"/>
              <a:t>Legal and Illegal Pitching examples</a:t>
            </a:r>
            <a:endParaRPr b="1"/>
          </a:p>
          <a:p>
            <a:pPr indent="-342900" lvl="0" marL="457200" rtl="0" algn="l">
              <a:spcBef>
                <a:spcPts val="0"/>
              </a:spcBef>
              <a:spcAft>
                <a:spcPts val="0"/>
              </a:spcAft>
              <a:buSzPts val="1800"/>
              <a:buChar char="❏"/>
            </a:pPr>
            <a:r>
              <a:rPr b="1" lang="en"/>
              <a:t>Point of Emphasis</a:t>
            </a:r>
            <a:endParaRPr b="1"/>
          </a:p>
          <a:p>
            <a:pPr indent="-342900" lvl="0" marL="457200" rtl="0" algn="l">
              <a:spcBef>
                <a:spcPts val="0"/>
              </a:spcBef>
              <a:spcAft>
                <a:spcPts val="0"/>
              </a:spcAft>
              <a:buSzPts val="1800"/>
              <a:buChar char="❏"/>
            </a:pPr>
            <a:r>
              <a:rPr b="1" lang="en"/>
              <a:t>Question &amp; Answer Period</a:t>
            </a:r>
            <a:endParaRPr b="1"/>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75" name="Google Shape;75;p15"/>
          <p:cNvPicPr preferRelativeResize="0"/>
          <p:nvPr/>
        </p:nvPicPr>
        <p:blipFill>
          <a:blip r:embed="rId3">
            <a:alphaModFix/>
          </a:blip>
          <a:stretch>
            <a:fillRect/>
          </a:stretch>
        </p:blipFill>
        <p:spPr>
          <a:xfrm>
            <a:off x="4836900" y="695225"/>
            <a:ext cx="3975275" cy="39752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78" name="Shape 278"/>
        <p:cNvGrpSpPr/>
        <p:nvPr/>
      </p:nvGrpSpPr>
      <p:grpSpPr>
        <a:xfrm>
          <a:off x="0" y="0"/>
          <a:ext cx="0" cy="0"/>
          <a:chOff x="0" y="0"/>
          <a:chExt cx="0" cy="0"/>
        </a:xfrm>
      </p:grpSpPr>
      <p:pic>
        <p:nvPicPr>
          <p:cNvPr id="279" name="Google Shape;279;p42" title="IMG_0130.mov">
            <a:hlinkClick r:id="rId3"/>
          </p:cNvPr>
          <p:cNvPicPr preferRelativeResize="0"/>
          <p:nvPr/>
        </p:nvPicPr>
        <p:blipFill>
          <a:blip r:embed="rId4">
            <a:alphaModFix/>
          </a:blip>
          <a:stretch>
            <a:fillRect/>
          </a:stretch>
        </p:blipFill>
        <p:spPr>
          <a:xfrm>
            <a:off x="186250" y="337475"/>
            <a:ext cx="8520600" cy="4736325"/>
          </a:xfrm>
          <a:prstGeom prst="rect">
            <a:avLst/>
          </a:prstGeom>
          <a:noFill/>
          <a:ln>
            <a:noFill/>
          </a:ln>
        </p:spPr>
      </p:pic>
      <p:sp>
        <p:nvSpPr>
          <p:cNvPr id="280" name="Google Shape;280;p42"/>
          <p:cNvSpPr txBox="1"/>
          <p:nvPr/>
        </p:nvSpPr>
        <p:spPr>
          <a:xfrm>
            <a:off x="6505025" y="1885175"/>
            <a:ext cx="1978500" cy="15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3000">
                <a:solidFill>
                  <a:schemeClr val="accent3"/>
                </a:solidFill>
                <a:latin typeface="Alfa Slab One"/>
                <a:ea typeface="Alfa Slab One"/>
                <a:cs typeface="Alfa Slab One"/>
                <a:sym typeface="Alfa Slab One"/>
              </a:rPr>
              <a:t>(Rolling pause)</a:t>
            </a:r>
            <a:endParaRPr sz="3000">
              <a:solidFill>
                <a:schemeClr val="accent3"/>
              </a:solidFill>
              <a:latin typeface="Alfa Slab One"/>
              <a:ea typeface="Alfa Slab One"/>
              <a:cs typeface="Alfa Slab One"/>
              <a:sym typeface="Alfa Slab One"/>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281" name="Google Shape;281;p42"/>
          <p:cNvSpPr txBox="1"/>
          <p:nvPr/>
        </p:nvSpPr>
        <p:spPr>
          <a:xfrm>
            <a:off x="477100" y="1524425"/>
            <a:ext cx="1978500" cy="3398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3000">
                <a:solidFill>
                  <a:schemeClr val="accent3"/>
                </a:solidFill>
                <a:latin typeface="Alfa Slab One"/>
                <a:ea typeface="Alfa Slab One"/>
                <a:cs typeface="Alfa Slab One"/>
                <a:sym typeface="Alfa Slab One"/>
              </a:rPr>
              <a:t>Illegal Pitch → NO 2 - 5 second PAUSE </a:t>
            </a:r>
            <a:endParaRPr sz="3000">
              <a:solidFill>
                <a:schemeClr val="accent3"/>
              </a:solidFill>
              <a:latin typeface="Alfa Slab One"/>
              <a:ea typeface="Alfa Slab One"/>
              <a:cs typeface="Alfa Slab One"/>
              <a:sym typeface="Alfa Slab One"/>
            </a:endParaRPr>
          </a:p>
          <a:p>
            <a:pPr indent="0" lvl="0" marL="0" rtl="0" algn="l">
              <a:spcBef>
                <a:spcPts val="0"/>
              </a:spcBef>
              <a:spcAft>
                <a:spcPts val="0"/>
              </a:spcAft>
              <a:buNone/>
            </a:pPr>
            <a:r>
              <a:t/>
            </a:r>
            <a:endParaRPr>
              <a:latin typeface="Proxima Nova"/>
              <a:ea typeface="Proxima Nova"/>
              <a:cs typeface="Proxima Nova"/>
              <a:sym typeface="Proxima Nov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85" name="Shape 285"/>
        <p:cNvGrpSpPr/>
        <p:nvPr/>
      </p:nvGrpSpPr>
      <p:grpSpPr>
        <a:xfrm>
          <a:off x="0" y="0"/>
          <a:ext cx="0" cy="0"/>
          <a:chOff x="0" y="0"/>
          <a:chExt cx="0" cy="0"/>
        </a:xfrm>
      </p:grpSpPr>
      <p:sp>
        <p:nvSpPr>
          <p:cNvPr id="286" name="Google Shape;286;p4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**NEW THIS YEAR**  PAUSE (All Categories) = 2 - 5 seconds </a:t>
            </a:r>
            <a:endParaRPr/>
          </a:p>
        </p:txBody>
      </p:sp>
      <p:sp>
        <p:nvSpPr>
          <p:cNvPr id="287" name="Google Shape;287;p43"/>
          <p:cNvSpPr txBox="1"/>
          <p:nvPr/>
        </p:nvSpPr>
        <p:spPr>
          <a:xfrm>
            <a:off x="311700" y="1630925"/>
            <a:ext cx="1617300" cy="27600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lang="en" sz="3000">
                <a:solidFill>
                  <a:schemeClr val="accent3"/>
                </a:solidFill>
                <a:latin typeface="Alfa Slab One"/>
                <a:ea typeface="Alfa Slab One"/>
                <a:cs typeface="Alfa Slab One"/>
                <a:sym typeface="Alfa Slab One"/>
              </a:rPr>
              <a:t>2 to 5 second PAUSE </a:t>
            </a:r>
            <a:endParaRPr>
              <a:latin typeface="Proxima Nova"/>
              <a:ea typeface="Proxima Nova"/>
              <a:cs typeface="Proxima Nova"/>
              <a:sym typeface="Proxima Nova"/>
            </a:endParaRPr>
          </a:p>
        </p:txBody>
      </p:sp>
      <p:sp>
        <p:nvSpPr>
          <p:cNvPr id="288" name="Google Shape;288;p43"/>
          <p:cNvSpPr txBox="1"/>
          <p:nvPr/>
        </p:nvSpPr>
        <p:spPr>
          <a:xfrm>
            <a:off x="7035575" y="1665875"/>
            <a:ext cx="1561200" cy="2690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000">
                <a:solidFill>
                  <a:schemeClr val="accent3"/>
                </a:solidFill>
                <a:latin typeface="Alfa Slab One"/>
                <a:ea typeface="Alfa Slab One"/>
                <a:cs typeface="Alfa Slab One"/>
                <a:sym typeface="Alfa Slab One"/>
              </a:rPr>
              <a:t>This is a </a:t>
            </a:r>
            <a:endParaRPr sz="3000">
              <a:solidFill>
                <a:schemeClr val="accent3"/>
              </a:solidFill>
              <a:latin typeface="Alfa Slab One"/>
              <a:ea typeface="Alfa Slab One"/>
              <a:cs typeface="Alfa Slab One"/>
              <a:sym typeface="Alfa Slab One"/>
            </a:endParaRPr>
          </a:p>
          <a:p>
            <a:pPr indent="0" lvl="0" marL="0" rtl="0" algn="ctr">
              <a:spcBef>
                <a:spcPts val="0"/>
              </a:spcBef>
              <a:spcAft>
                <a:spcPts val="0"/>
              </a:spcAft>
              <a:buClr>
                <a:srgbClr val="000000"/>
              </a:buClr>
              <a:buSzPts val="1100"/>
              <a:buFont typeface="Arial"/>
              <a:buNone/>
            </a:pPr>
            <a:r>
              <a:rPr lang="en" sz="3000">
                <a:solidFill>
                  <a:schemeClr val="accent3"/>
                </a:solidFill>
                <a:latin typeface="Alfa Slab One"/>
                <a:ea typeface="Alfa Slab One"/>
                <a:cs typeface="Alfa Slab One"/>
                <a:sym typeface="Alfa Slab One"/>
              </a:rPr>
              <a:t>LEGAL</a:t>
            </a:r>
            <a:r>
              <a:rPr lang="en" sz="3000">
                <a:solidFill>
                  <a:schemeClr val="accent3"/>
                </a:solidFill>
                <a:latin typeface="Alfa Slab One"/>
                <a:ea typeface="Alfa Slab One"/>
                <a:cs typeface="Alfa Slab One"/>
                <a:sym typeface="Alfa Slab One"/>
              </a:rPr>
              <a:t>Pitch </a:t>
            </a:r>
            <a:endParaRPr>
              <a:latin typeface="Proxima Nova"/>
              <a:ea typeface="Proxima Nova"/>
              <a:cs typeface="Proxima Nova"/>
              <a:sym typeface="Proxima Nova"/>
            </a:endParaRPr>
          </a:p>
        </p:txBody>
      </p:sp>
      <p:pic>
        <p:nvPicPr>
          <p:cNvPr id="289" name="Google Shape;289;p43" title="Women 2">
            <a:hlinkClick r:id="rId3"/>
          </p:cNvPr>
          <p:cNvPicPr preferRelativeResize="0"/>
          <p:nvPr/>
        </p:nvPicPr>
        <p:blipFill>
          <a:blip r:embed="rId4">
            <a:alphaModFix/>
          </a:blip>
          <a:stretch>
            <a:fillRect/>
          </a:stretch>
        </p:blipFill>
        <p:spPr>
          <a:xfrm>
            <a:off x="2196288" y="1630925"/>
            <a:ext cx="4572000" cy="34290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93" name="Shape 293"/>
        <p:cNvGrpSpPr/>
        <p:nvPr/>
      </p:nvGrpSpPr>
      <p:grpSpPr>
        <a:xfrm>
          <a:off x="0" y="0"/>
          <a:ext cx="0" cy="0"/>
          <a:chOff x="0" y="0"/>
          <a:chExt cx="0" cy="0"/>
        </a:xfrm>
      </p:grpSpPr>
      <p:sp>
        <p:nvSpPr>
          <p:cNvPr id="294" name="Google Shape;294;p4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t/>
            </a:r>
            <a:endParaRPr/>
          </a:p>
        </p:txBody>
      </p:sp>
      <p:pic>
        <p:nvPicPr>
          <p:cNvPr id="295" name="Google Shape;295;p44" title="Girl pitching 3">
            <a:hlinkClick r:id="rId3"/>
          </p:cNvPr>
          <p:cNvPicPr preferRelativeResize="0"/>
          <p:nvPr/>
        </p:nvPicPr>
        <p:blipFill>
          <a:blip r:embed="rId4">
            <a:alphaModFix/>
          </a:blip>
          <a:stretch>
            <a:fillRect/>
          </a:stretch>
        </p:blipFill>
        <p:spPr>
          <a:xfrm>
            <a:off x="489900" y="515750"/>
            <a:ext cx="8312875" cy="4432600"/>
          </a:xfrm>
          <a:prstGeom prst="rect">
            <a:avLst/>
          </a:prstGeom>
          <a:noFill/>
          <a:ln>
            <a:noFill/>
          </a:ln>
        </p:spPr>
      </p:pic>
      <p:sp>
        <p:nvSpPr>
          <p:cNvPr id="296" name="Google Shape;296;p4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2 TO 5 SECOND PAUSE = LEGAL</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0" name="Shape 300"/>
        <p:cNvGrpSpPr/>
        <p:nvPr/>
      </p:nvGrpSpPr>
      <p:grpSpPr>
        <a:xfrm>
          <a:off x="0" y="0"/>
          <a:ext cx="0" cy="0"/>
          <a:chOff x="0" y="0"/>
          <a:chExt cx="0" cy="0"/>
        </a:xfrm>
      </p:grpSpPr>
      <p:pic>
        <p:nvPicPr>
          <p:cNvPr id="301" name="Google Shape;301;p45" title="Women 11">
            <a:hlinkClick r:id="rId3"/>
          </p:cNvPr>
          <p:cNvPicPr preferRelativeResize="0"/>
          <p:nvPr/>
        </p:nvPicPr>
        <p:blipFill>
          <a:blip r:embed="rId4">
            <a:alphaModFix/>
          </a:blip>
          <a:stretch>
            <a:fillRect/>
          </a:stretch>
        </p:blipFill>
        <p:spPr>
          <a:xfrm>
            <a:off x="250900" y="208175"/>
            <a:ext cx="8558575" cy="4531100"/>
          </a:xfrm>
          <a:prstGeom prst="rect">
            <a:avLst/>
          </a:prstGeom>
          <a:noFill/>
          <a:ln>
            <a:noFill/>
          </a:ln>
        </p:spPr>
      </p:pic>
      <p:sp>
        <p:nvSpPr>
          <p:cNvPr id="302" name="Google Shape;302;p45"/>
          <p:cNvSpPr txBox="1"/>
          <p:nvPr>
            <p:ph idx="1" type="body"/>
          </p:nvPr>
        </p:nvSpPr>
        <p:spPr>
          <a:xfrm>
            <a:off x="500700" y="1672675"/>
            <a:ext cx="1882800" cy="2383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LEGAL </a:t>
            </a:r>
            <a:endParaRPr/>
          </a:p>
          <a:p>
            <a:pPr indent="0" lvl="0" marL="0" rtl="0" algn="ctr">
              <a:spcBef>
                <a:spcPts val="0"/>
              </a:spcBef>
              <a:spcAft>
                <a:spcPts val="0"/>
              </a:spcAft>
              <a:buNone/>
            </a:pPr>
            <a:r>
              <a:t/>
            </a:r>
            <a:endParaRPr/>
          </a:p>
          <a:p>
            <a:pPr indent="0" lvl="0" marL="0" rtl="0" algn="ctr">
              <a:spcBef>
                <a:spcPts val="0"/>
              </a:spcBef>
              <a:spcAft>
                <a:spcPts val="0"/>
              </a:spcAft>
              <a:buNone/>
            </a:pPr>
            <a:r>
              <a:rPr lang="en"/>
              <a:t>PAUSE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06" name="Shape 306"/>
        <p:cNvGrpSpPr/>
        <p:nvPr/>
      </p:nvGrpSpPr>
      <p:grpSpPr>
        <a:xfrm>
          <a:off x="0" y="0"/>
          <a:ext cx="0" cy="0"/>
          <a:chOff x="0" y="0"/>
          <a:chExt cx="0" cy="0"/>
        </a:xfrm>
      </p:grpSpPr>
      <p:sp>
        <p:nvSpPr>
          <p:cNvPr id="307" name="Google Shape;307;p4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Point of Emphasis 2019 Season</a:t>
            </a:r>
            <a:endParaRPr/>
          </a:p>
        </p:txBody>
      </p:sp>
      <p:sp>
        <p:nvSpPr>
          <p:cNvPr id="308" name="Google Shape;308;p46"/>
          <p:cNvSpPr txBox="1"/>
          <p:nvPr>
            <p:ph idx="1" type="body"/>
          </p:nvPr>
        </p:nvSpPr>
        <p:spPr>
          <a:xfrm>
            <a:off x="311700" y="1152475"/>
            <a:ext cx="8520600" cy="354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need to work harder as an ASUA umpiring community to enforce the pitching regulations as stated in the rulebook.</a:t>
            </a:r>
            <a:endParaRPr/>
          </a:p>
          <a:p>
            <a:pPr indent="0" lvl="0" marL="0" rtl="0" algn="l">
              <a:spcBef>
                <a:spcPts val="1600"/>
              </a:spcBef>
              <a:spcAft>
                <a:spcPts val="0"/>
              </a:spcAft>
              <a:buNone/>
            </a:pPr>
            <a:r>
              <a:rPr lang="en"/>
              <a:t>As previously mentioned, this was observed at all levels (local to International) as an area that required a more consistent application of the rule across the board.</a:t>
            </a:r>
            <a:endParaRPr/>
          </a:p>
          <a:p>
            <a:pPr indent="0" lvl="0" marL="0" rtl="0" algn="l">
              <a:spcBef>
                <a:spcPts val="1600"/>
              </a:spcBef>
              <a:spcAft>
                <a:spcPts val="0"/>
              </a:spcAft>
              <a:buNone/>
            </a:pPr>
            <a:r>
              <a:rPr lang="en"/>
              <a:t>The biggest area of concern - the “pause”.  </a:t>
            </a:r>
            <a:endParaRPr/>
          </a:p>
          <a:p>
            <a:pPr indent="0" lvl="0" marL="0" rtl="0" algn="l">
              <a:spcBef>
                <a:spcPts val="1600"/>
              </a:spcBef>
              <a:spcAft>
                <a:spcPts val="1600"/>
              </a:spcAft>
              <a:buNone/>
            </a:pPr>
            <a:r>
              <a:rPr lang="en"/>
              <a:t>Please work with the pitchers and coaches - we do not want 30 illegal pitches called in a game.  Not calling it does not do anyone any favors as many of these teams will play in </a:t>
            </a:r>
            <a:r>
              <a:rPr lang="en"/>
              <a:t>postseason</a:t>
            </a:r>
            <a:r>
              <a:rPr lang="en"/>
              <a:t> and when they travel to tournaments - it will be called!  Help educate!!</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2" name="Shape 312"/>
        <p:cNvGrpSpPr/>
        <p:nvPr/>
      </p:nvGrpSpPr>
      <p:grpSpPr>
        <a:xfrm>
          <a:off x="0" y="0"/>
          <a:ext cx="0" cy="0"/>
          <a:chOff x="0" y="0"/>
          <a:chExt cx="0" cy="0"/>
        </a:xfrm>
      </p:grpSpPr>
      <p:sp>
        <p:nvSpPr>
          <p:cNvPr id="313" name="Google Shape;313;p47"/>
          <p:cNvSpPr txBox="1"/>
          <p:nvPr>
            <p:ph type="title"/>
          </p:nvPr>
        </p:nvSpPr>
        <p:spPr>
          <a:xfrm flipH="1">
            <a:off x="297775" y="255150"/>
            <a:ext cx="4030500" cy="23166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4800"/>
              <a:t>Questions</a:t>
            </a:r>
            <a:endParaRPr sz="4800"/>
          </a:p>
        </p:txBody>
      </p:sp>
      <p:pic>
        <p:nvPicPr>
          <p:cNvPr id="314" name="Google Shape;314;p47"/>
          <p:cNvPicPr preferRelativeResize="0"/>
          <p:nvPr/>
        </p:nvPicPr>
        <p:blipFill>
          <a:blip r:embed="rId3">
            <a:alphaModFix/>
          </a:blip>
          <a:stretch>
            <a:fillRect/>
          </a:stretch>
        </p:blipFill>
        <p:spPr>
          <a:xfrm>
            <a:off x="4572000" y="704325"/>
            <a:ext cx="3518598" cy="3734853"/>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18" name="Shape 318"/>
        <p:cNvGrpSpPr/>
        <p:nvPr/>
      </p:nvGrpSpPr>
      <p:grpSpPr>
        <a:xfrm>
          <a:off x="0" y="0"/>
          <a:ext cx="0" cy="0"/>
          <a:chOff x="0" y="0"/>
          <a:chExt cx="0" cy="0"/>
        </a:xfrm>
      </p:grpSpPr>
      <p:sp>
        <p:nvSpPr>
          <p:cNvPr id="319" name="Google Shape;319;p4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THANKS</a:t>
            </a:r>
            <a:endParaRPr/>
          </a:p>
        </p:txBody>
      </p:sp>
      <p:sp>
        <p:nvSpPr>
          <p:cNvPr id="320" name="Google Shape;320;p48"/>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Char char="-"/>
            </a:pPr>
            <a:r>
              <a:rPr lang="en"/>
              <a:t>Haley Acton (U of C Dinos Fastball Pitcher)</a:t>
            </a:r>
            <a:endParaRPr/>
          </a:p>
          <a:p>
            <a:pPr indent="-342900" lvl="0" marL="457200" rtl="0" algn="l">
              <a:spcBef>
                <a:spcPts val="0"/>
              </a:spcBef>
              <a:spcAft>
                <a:spcPts val="0"/>
              </a:spcAft>
              <a:buSzPts val="1800"/>
              <a:buChar char="-"/>
            </a:pPr>
            <a:r>
              <a:rPr lang="en"/>
              <a:t>Aydenne Brown (Youth Female Pitcher)</a:t>
            </a:r>
            <a:endParaRPr/>
          </a:p>
          <a:p>
            <a:pPr indent="-342900" lvl="0" marL="457200" rtl="0" algn="l">
              <a:spcBef>
                <a:spcPts val="0"/>
              </a:spcBef>
              <a:spcAft>
                <a:spcPts val="0"/>
              </a:spcAft>
              <a:buSzPts val="1800"/>
              <a:buChar char="-"/>
            </a:pPr>
            <a:r>
              <a:rPr lang="en"/>
              <a:t>Chris Barber (Adult Female Pitcher)</a:t>
            </a:r>
            <a:endParaRPr/>
          </a:p>
          <a:p>
            <a:pPr indent="-342900" lvl="0" marL="457200" rtl="0" algn="l">
              <a:spcBef>
                <a:spcPts val="0"/>
              </a:spcBef>
              <a:spcAft>
                <a:spcPts val="0"/>
              </a:spcAft>
              <a:buSzPts val="1800"/>
              <a:buChar char="-"/>
            </a:pPr>
            <a:r>
              <a:rPr lang="en"/>
              <a:t>Still Photos &amp; videos from Cactus Umpires Association</a:t>
            </a:r>
            <a:endParaRPr/>
          </a:p>
          <a:p>
            <a:pPr indent="-342900" lvl="0" marL="457200" rtl="0" algn="l">
              <a:spcBef>
                <a:spcPts val="0"/>
              </a:spcBef>
              <a:spcAft>
                <a:spcPts val="0"/>
              </a:spcAft>
              <a:buSzPts val="1800"/>
              <a:buChar char="-"/>
            </a:pPr>
            <a:r>
              <a:rPr lang="en"/>
              <a:t>Daryl Helmer and his company for the use of their “Go To Meeting” platform</a:t>
            </a:r>
            <a:endParaRPr/>
          </a:p>
          <a:p>
            <a:pPr indent="0" lvl="0" marL="0" rtl="0" algn="l">
              <a:spcBef>
                <a:spcPts val="1600"/>
              </a:spcBef>
              <a:spcAft>
                <a:spcPts val="1600"/>
              </a:spcAft>
              <a:buNone/>
            </a:pPr>
            <a:r>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324" name="Shape 324"/>
        <p:cNvGrpSpPr/>
        <p:nvPr/>
      </p:nvGrpSpPr>
      <p:grpSpPr>
        <a:xfrm>
          <a:off x="0" y="0"/>
          <a:ext cx="0" cy="0"/>
          <a:chOff x="0" y="0"/>
          <a:chExt cx="0" cy="0"/>
        </a:xfrm>
      </p:grpSpPr>
      <p:sp>
        <p:nvSpPr>
          <p:cNvPr id="325" name="Google Shape;325;p4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Contact Information</a:t>
            </a:r>
            <a:endParaRPr/>
          </a:p>
        </p:txBody>
      </p:sp>
      <p:sp>
        <p:nvSpPr>
          <p:cNvPr id="326" name="Google Shape;326;p49"/>
          <p:cNvSpPr txBox="1"/>
          <p:nvPr>
            <p:ph idx="1" type="body"/>
          </p:nvPr>
        </p:nvSpPr>
        <p:spPr>
          <a:xfrm>
            <a:off x="818000" y="1221500"/>
            <a:ext cx="6465600" cy="3416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i="1" lang="en"/>
              <a:t>Frankie Billingsley</a:t>
            </a:r>
            <a:endParaRPr b="1" i="1"/>
          </a:p>
          <a:p>
            <a:pPr indent="0" lvl="0" marL="0" rtl="0" algn="l">
              <a:spcBef>
                <a:spcPts val="1600"/>
              </a:spcBef>
              <a:spcAft>
                <a:spcPts val="0"/>
              </a:spcAft>
              <a:buNone/>
            </a:pPr>
            <a:r>
              <a:rPr b="1" i="1" lang="en"/>
              <a:t>						</a:t>
            </a:r>
            <a:endParaRPr b="1" i="1"/>
          </a:p>
          <a:p>
            <a:pPr indent="0" lvl="0" marL="0" rtl="0" algn="l">
              <a:spcBef>
                <a:spcPts val="1600"/>
              </a:spcBef>
              <a:spcAft>
                <a:spcPts val="0"/>
              </a:spcAft>
              <a:buNone/>
            </a:pPr>
            <a:r>
              <a:rPr lang="en"/>
              <a:t>(780) 904-4716				</a:t>
            </a:r>
            <a:r>
              <a:rPr b="1" i="1" lang="en"/>
              <a:t>		(</a:t>
            </a:r>
            <a:r>
              <a:rPr lang="en"/>
              <a:t>587) 581-4450 </a:t>
            </a:r>
            <a:r>
              <a:rPr lang="en"/>
              <a:t>	</a:t>
            </a:r>
            <a:endParaRPr/>
          </a:p>
          <a:p>
            <a:pPr indent="0" lvl="0" marL="0" rtl="0" algn="l">
              <a:spcBef>
                <a:spcPts val="1600"/>
              </a:spcBef>
              <a:spcAft>
                <a:spcPts val="0"/>
              </a:spcAft>
              <a:buNone/>
            </a:pPr>
            <a:r>
              <a:t/>
            </a:r>
            <a:endParaRPr/>
          </a:p>
          <a:p>
            <a:pPr indent="457200" lvl="0" marL="914400" rtl="0" algn="l">
              <a:spcBef>
                <a:spcPts val="1600"/>
              </a:spcBef>
              <a:spcAft>
                <a:spcPts val="1600"/>
              </a:spcAft>
              <a:buNone/>
            </a:pPr>
            <a:r>
              <a:rPr b="1" lang="en"/>
              <a:t>Email: education@asua.ca</a:t>
            </a:r>
            <a:endParaRPr b="1"/>
          </a:p>
        </p:txBody>
      </p:sp>
      <p:sp>
        <p:nvSpPr>
          <p:cNvPr id="327" name="Google Shape;327;p49"/>
          <p:cNvSpPr txBox="1"/>
          <p:nvPr/>
        </p:nvSpPr>
        <p:spPr>
          <a:xfrm>
            <a:off x="4671725" y="1152475"/>
            <a:ext cx="3532800" cy="2241900"/>
          </a:xfrm>
          <a:prstGeom prst="rect">
            <a:avLst/>
          </a:prstGeom>
          <a:noFill/>
          <a:ln>
            <a:noFill/>
          </a:ln>
        </p:spPr>
        <p:txBody>
          <a:bodyPr anchorCtr="0" anchor="t" bIns="91425" lIns="91425" spcFirstLastPara="1" rIns="91425" wrap="square" tIns="91425">
            <a:noAutofit/>
          </a:bodyPr>
          <a:lstStyle/>
          <a:p>
            <a:pPr indent="457200" lvl="0" marL="0" rtl="0" algn="l">
              <a:lnSpc>
                <a:spcPct val="115000"/>
              </a:lnSpc>
              <a:spcBef>
                <a:spcPts val="0"/>
              </a:spcBef>
              <a:spcAft>
                <a:spcPts val="0"/>
              </a:spcAft>
              <a:buNone/>
            </a:pPr>
            <a:r>
              <a:rPr b="1" i="1" lang="en" sz="1800">
                <a:solidFill>
                  <a:schemeClr val="dk2"/>
                </a:solidFill>
                <a:latin typeface="Proxima Nova"/>
                <a:ea typeface="Proxima Nova"/>
                <a:cs typeface="Proxima Nova"/>
                <a:sym typeface="Proxima Nova"/>
              </a:rPr>
              <a:t>Kris Hartley</a:t>
            </a:r>
            <a:endParaRPr b="1" i="1" sz="1800">
              <a:solidFill>
                <a:schemeClr val="dk2"/>
              </a:solidFill>
              <a:latin typeface="Proxima Nova"/>
              <a:ea typeface="Proxima Nova"/>
              <a:cs typeface="Proxima Nova"/>
              <a:sym typeface="Proxima Nova"/>
            </a:endParaRPr>
          </a:p>
          <a:p>
            <a:pPr indent="0" lvl="0" marL="0" rtl="0" algn="l">
              <a:lnSpc>
                <a:spcPct val="115000"/>
              </a:lnSpc>
              <a:spcBef>
                <a:spcPts val="1600"/>
              </a:spcBef>
              <a:spcAft>
                <a:spcPts val="0"/>
              </a:spcAft>
              <a:buNone/>
            </a:pPr>
            <a:r>
              <a:t/>
            </a:r>
            <a:endParaRPr b="1" i="1" sz="1800">
              <a:solidFill>
                <a:schemeClr val="dk2"/>
              </a:solidFill>
              <a:latin typeface="Proxima Nova"/>
              <a:ea typeface="Proxima Nova"/>
              <a:cs typeface="Proxima Nova"/>
              <a:sym typeface="Proxima Nova"/>
            </a:endParaRPr>
          </a:p>
          <a:p>
            <a:pPr indent="0" lvl="0" marL="0" rtl="0" algn="l">
              <a:lnSpc>
                <a:spcPct val="115000"/>
              </a:lnSpc>
              <a:spcBef>
                <a:spcPts val="1600"/>
              </a:spcBef>
              <a:spcAft>
                <a:spcPts val="1600"/>
              </a:spcAft>
              <a:buClr>
                <a:srgbClr val="000000"/>
              </a:buClr>
              <a:buSzPts val="1100"/>
              <a:buFont typeface="Arial"/>
              <a:buNone/>
            </a:pPr>
            <a:r>
              <a:t/>
            </a:r>
            <a:endParaRPr>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9" name="Shape 79"/>
        <p:cNvGrpSpPr/>
        <p:nvPr/>
      </p:nvGrpSpPr>
      <p:grpSpPr>
        <a:xfrm>
          <a:off x="0" y="0"/>
          <a:ext cx="0" cy="0"/>
          <a:chOff x="0" y="0"/>
          <a:chExt cx="0" cy="0"/>
        </a:xfrm>
      </p:grpSpPr>
      <p:sp>
        <p:nvSpPr>
          <p:cNvPr id="80" name="Google Shape;80;p16"/>
          <p:cNvSpPr txBox="1"/>
          <p:nvPr>
            <p:ph type="title"/>
          </p:nvPr>
        </p:nvSpPr>
        <p:spPr>
          <a:xfrm>
            <a:off x="-106475" y="863188"/>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   SOFTBALL CANADA </a:t>
            </a:r>
            <a:r>
              <a:rPr lang="en"/>
              <a:t>Rulebook</a:t>
            </a:r>
            <a:endParaRPr/>
          </a:p>
        </p:txBody>
      </p:sp>
      <p:sp>
        <p:nvSpPr>
          <p:cNvPr id="81" name="Google Shape;81;p16"/>
          <p:cNvSpPr txBox="1"/>
          <p:nvPr>
            <p:ph idx="1" type="body"/>
          </p:nvPr>
        </p:nvSpPr>
        <p:spPr>
          <a:xfrm>
            <a:off x="247875" y="1435900"/>
            <a:ext cx="9041400" cy="32697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b="1" sz="1100" u="sng">
              <a:latin typeface="Arial"/>
              <a:ea typeface="Arial"/>
              <a:cs typeface="Arial"/>
              <a:sym typeface="Arial"/>
            </a:endParaRPr>
          </a:p>
          <a:p>
            <a:pPr indent="457200" lvl="0" marL="3200400" rtl="0" algn="l">
              <a:spcBef>
                <a:spcPts val="1600"/>
              </a:spcBef>
              <a:spcAft>
                <a:spcPts val="0"/>
              </a:spcAft>
              <a:buNone/>
            </a:pPr>
            <a:r>
              <a:rPr b="1" lang="en" sz="1100" u="sng">
                <a:solidFill>
                  <a:srgbClr val="000000"/>
                </a:solidFill>
                <a:latin typeface="Arial"/>
                <a:ea typeface="Arial"/>
                <a:cs typeface="Arial"/>
                <a:sym typeface="Arial"/>
              </a:rPr>
              <a:t>PITCHING REGULATIONS</a:t>
            </a:r>
            <a:endParaRPr b="1" sz="1100" u="sng">
              <a:solidFill>
                <a:srgbClr val="000000"/>
              </a:solidFill>
              <a:latin typeface="Arial"/>
              <a:ea typeface="Arial"/>
              <a:cs typeface="Arial"/>
              <a:sym typeface="Arial"/>
            </a:endParaRPr>
          </a:p>
          <a:p>
            <a:pPr indent="457200" lvl="0" marL="2743200" rtl="0" algn="l">
              <a:spcBef>
                <a:spcPts val="1600"/>
              </a:spcBef>
              <a:spcAft>
                <a:spcPts val="0"/>
              </a:spcAft>
              <a:buNone/>
            </a:pPr>
            <a:r>
              <a:rPr b="1" lang="en">
                <a:solidFill>
                  <a:srgbClr val="000000"/>
                </a:solidFill>
                <a:latin typeface="Arial"/>
                <a:ea typeface="Arial"/>
                <a:cs typeface="Arial"/>
                <a:sym typeface="Arial"/>
              </a:rPr>
              <a:t>          RULE 6 in the </a:t>
            </a:r>
            <a:endParaRPr b="1">
              <a:solidFill>
                <a:srgbClr val="000000"/>
              </a:solidFill>
              <a:latin typeface="Arial"/>
              <a:ea typeface="Arial"/>
              <a:cs typeface="Arial"/>
              <a:sym typeface="Arial"/>
            </a:endParaRPr>
          </a:p>
          <a:p>
            <a:pPr indent="457200" lvl="0" marL="2743200" rtl="0" algn="l">
              <a:spcBef>
                <a:spcPts val="1600"/>
              </a:spcBef>
              <a:spcAft>
                <a:spcPts val="0"/>
              </a:spcAft>
              <a:buNone/>
            </a:pPr>
            <a:r>
              <a:rPr b="1" lang="en">
                <a:solidFill>
                  <a:srgbClr val="000000"/>
                </a:solidFill>
                <a:latin typeface="Arial"/>
                <a:ea typeface="Arial"/>
                <a:cs typeface="Arial"/>
                <a:sym typeface="Arial"/>
              </a:rPr>
              <a:t>Softball Canada Rulebook</a:t>
            </a:r>
            <a:r>
              <a:rPr b="1" lang="en" sz="1100">
                <a:solidFill>
                  <a:srgbClr val="000000"/>
                </a:solidFill>
                <a:latin typeface="Arial"/>
                <a:ea typeface="Arial"/>
                <a:cs typeface="Arial"/>
                <a:sym typeface="Arial"/>
              </a:rPr>
              <a:t> </a:t>
            </a:r>
            <a:endParaRPr b="1" sz="1100">
              <a:solidFill>
                <a:srgbClr val="000000"/>
              </a:solidFill>
              <a:latin typeface="Arial"/>
              <a:ea typeface="Arial"/>
              <a:cs typeface="Arial"/>
              <a:sym typeface="Arial"/>
            </a:endParaRPr>
          </a:p>
          <a:p>
            <a:pPr indent="457200" lvl="0" marL="2743200" rtl="0" algn="l">
              <a:spcBef>
                <a:spcPts val="1600"/>
              </a:spcBef>
              <a:spcAft>
                <a:spcPts val="0"/>
              </a:spcAft>
              <a:buNone/>
            </a:pPr>
            <a:r>
              <a:t/>
            </a:r>
            <a:endParaRPr b="1" sz="1100">
              <a:solidFill>
                <a:srgbClr val="000000"/>
              </a:solidFill>
              <a:latin typeface="Arial"/>
              <a:ea typeface="Arial"/>
              <a:cs typeface="Arial"/>
              <a:sym typeface="Arial"/>
            </a:endParaRPr>
          </a:p>
          <a:p>
            <a:pPr indent="0" lvl="0" marL="2743200" rtl="0" algn="l">
              <a:spcBef>
                <a:spcPts val="1600"/>
              </a:spcBef>
              <a:spcAft>
                <a:spcPts val="0"/>
              </a:spcAft>
              <a:buNone/>
            </a:pPr>
            <a:r>
              <a:t/>
            </a:r>
            <a:endParaRPr b="1" sz="1100">
              <a:solidFill>
                <a:srgbClr val="000000"/>
              </a:solidFill>
              <a:latin typeface="Arial"/>
              <a:ea typeface="Arial"/>
              <a:cs typeface="Arial"/>
              <a:sym typeface="Arial"/>
            </a:endParaRPr>
          </a:p>
          <a:p>
            <a:pPr indent="0" lvl="0" marL="457200" rtl="0" algn="l">
              <a:spcBef>
                <a:spcPts val="1600"/>
              </a:spcBef>
              <a:spcAft>
                <a:spcPts val="1600"/>
              </a:spcAft>
              <a:buNone/>
            </a:pPr>
            <a:r>
              <a:t/>
            </a:r>
            <a:endParaRPr b="1" sz="1100">
              <a:latin typeface="Arial"/>
              <a:ea typeface="Arial"/>
              <a:cs typeface="Arial"/>
              <a:sym typeface="Arial"/>
            </a:endParaRPr>
          </a:p>
        </p:txBody>
      </p:sp>
      <p:pic>
        <p:nvPicPr>
          <p:cNvPr id="82" name="Google Shape;82;p16"/>
          <p:cNvPicPr preferRelativeResize="0"/>
          <p:nvPr/>
        </p:nvPicPr>
        <p:blipFill>
          <a:blip r:embed="rId3">
            <a:alphaModFix/>
          </a:blip>
          <a:stretch>
            <a:fillRect/>
          </a:stretch>
        </p:blipFill>
        <p:spPr>
          <a:xfrm>
            <a:off x="610300" y="1808050"/>
            <a:ext cx="2284925" cy="2505174"/>
          </a:xfrm>
          <a:prstGeom prst="rect">
            <a:avLst/>
          </a:prstGeom>
          <a:noFill/>
          <a:ln>
            <a:noFill/>
          </a:ln>
        </p:spPr>
      </p:pic>
      <p:pic>
        <p:nvPicPr>
          <p:cNvPr id="83" name="Google Shape;83;p16"/>
          <p:cNvPicPr preferRelativeResize="0"/>
          <p:nvPr/>
        </p:nvPicPr>
        <p:blipFill>
          <a:blip r:embed="rId4">
            <a:alphaModFix/>
          </a:blip>
          <a:stretch>
            <a:fillRect/>
          </a:stretch>
        </p:blipFill>
        <p:spPr>
          <a:xfrm>
            <a:off x="6467702" y="1808050"/>
            <a:ext cx="2434275" cy="24342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7" name="Shape 87"/>
        <p:cNvGrpSpPr/>
        <p:nvPr/>
      </p:nvGrpSpPr>
      <p:grpSpPr>
        <a:xfrm>
          <a:off x="0" y="0"/>
          <a:ext cx="0" cy="0"/>
          <a:chOff x="0" y="0"/>
          <a:chExt cx="0" cy="0"/>
        </a:xfrm>
      </p:grpSpPr>
      <p:sp>
        <p:nvSpPr>
          <p:cNvPr id="88" name="Google Shape;88;p17"/>
          <p:cNvSpPr txBox="1"/>
          <p:nvPr>
            <p:ph type="title"/>
          </p:nvPr>
        </p:nvSpPr>
        <p:spPr>
          <a:xfrm>
            <a:off x="311700" y="389100"/>
            <a:ext cx="85206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Umpire Responsibilities	</a:t>
            </a:r>
            <a:endParaRPr/>
          </a:p>
        </p:txBody>
      </p:sp>
      <p:sp>
        <p:nvSpPr>
          <p:cNvPr id="89" name="Google Shape;89;p17"/>
          <p:cNvSpPr txBox="1"/>
          <p:nvPr>
            <p:ph idx="1" type="body"/>
          </p:nvPr>
        </p:nvSpPr>
        <p:spPr>
          <a:xfrm>
            <a:off x="4223650" y="1261475"/>
            <a:ext cx="4390800" cy="2982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 u="sng">
                <a:solidFill>
                  <a:srgbClr val="000000"/>
                </a:solidFill>
              </a:rPr>
              <a:t>BASE UMPIRES</a:t>
            </a:r>
            <a:endParaRPr b="1" u="sng">
              <a:solidFill>
                <a:srgbClr val="000000"/>
              </a:solidFill>
            </a:endParaRPr>
          </a:p>
          <a:p>
            <a:pPr indent="-342900" lvl="0" marL="457200" rtl="0" algn="l">
              <a:spcBef>
                <a:spcPts val="1600"/>
              </a:spcBef>
              <a:spcAft>
                <a:spcPts val="0"/>
              </a:spcAft>
              <a:buClr>
                <a:srgbClr val="000000"/>
              </a:buClr>
              <a:buSzPts val="1800"/>
              <a:buAutoNum type="arabicPeriod"/>
            </a:pPr>
            <a:r>
              <a:rPr b="1" lang="en">
                <a:solidFill>
                  <a:srgbClr val="000000"/>
                </a:solidFill>
              </a:rPr>
              <a:t>Responsible for Foot Violations</a:t>
            </a:r>
            <a:endParaRPr b="1">
              <a:solidFill>
                <a:srgbClr val="000000"/>
              </a:solidFill>
            </a:endParaRPr>
          </a:p>
          <a:p>
            <a:pPr indent="-317500" lvl="1" marL="914400" rtl="0" algn="l">
              <a:spcBef>
                <a:spcPts val="0"/>
              </a:spcBef>
              <a:spcAft>
                <a:spcPts val="0"/>
              </a:spcAft>
              <a:buClr>
                <a:srgbClr val="000000"/>
              </a:buClr>
              <a:buSzPts val="1400"/>
              <a:buAutoNum type="alphaLcPeriod"/>
            </a:pPr>
            <a:r>
              <a:rPr lang="en">
                <a:solidFill>
                  <a:srgbClr val="000000"/>
                </a:solidFill>
              </a:rPr>
              <a:t>Stepping Back, </a:t>
            </a:r>
            <a:endParaRPr>
              <a:solidFill>
                <a:srgbClr val="000000"/>
              </a:solidFill>
            </a:endParaRPr>
          </a:p>
          <a:p>
            <a:pPr indent="-317500" lvl="1" marL="914400" rtl="0" algn="l">
              <a:spcBef>
                <a:spcPts val="0"/>
              </a:spcBef>
              <a:spcAft>
                <a:spcPts val="0"/>
              </a:spcAft>
              <a:buClr>
                <a:srgbClr val="000000"/>
              </a:buClr>
              <a:buSzPts val="1400"/>
              <a:buAutoNum type="alphaLcPeriod"/>
            </a:pPr>
            <a:r>
              <a:rPr lang="en">
                <a:solidFill>
                  <a:srgbClr val="000000"/>
                </a:solidFill>
              </a:rPr>
              <a:t>Stepping Forward, </a:t>
            </a:r>
            <a:endParaRPr>
              <a:solidFill>
                <a:srgbClr val="000000"/>
              </a:solidFill>
            </a:endParaRPr>
          </a:p>
          <a:p>
            <a:pPr indent="-317500" lvl="1" marL="914400" rtl="0" algn="l">
              <a:spcBef>
                <a:spcPts val="0"/>
              </a:spcBef>
              <a:spcAft>
                <a:spcPts val="0"/>
              </a:spcAft>
              <a:buClr>
                <a:srgbClr val="000000"/>
              </a:buClr>
              <a:buSzPts val="1400"/>
              <a:buFont typeface="Playfair Display"/>
              <a:buAutoNum type="alphaLcPeriod"/>
            </a:pPr>
            <a:r>
              <a:rPr lang="en">
                <a:solidFill>
                  <a:srgbClr val="000000"/>
                </a:solidFill>
              </a:rPr>
              <a:t>Rocking backwards </a:t>
            </a:r>
            <a:r>
              <a:rPr b="1" lang="en">
                <a:solidFill>
                  <a:srgbClr val="000000"/>
                </a:solidFill>
              </a:rPr>
              <a:t>(U16 &amp; Above)</a:t>
            </a:r>
            <a:endParaRPr b="1">
              <a:solidFill>
                <a:srgbClr val="000000"/>
              </a:solidFill>
            </a:endParaRPr>
          </a:p>
          <a:p>
            <a:pPr indent="0" lvl="0" marL="914400" rtl="0" algn="l">
              <a:spcBef>
                <a:spcPts val="1600"/>
              </a:spcBef>
              <a:spcAft>
                <a:spcPts val="0"/>
              </a:spcAft>
              <a:buNone/>
            </a:pPr>
            <a:r>
              <a:t/>
            </a:r>
            <a:endParaRPr>
              <a:solidFill>
                <a:srgbClr val="000000"/>
              </a:solidFill>
            </a:endParaRPr>
          </a:p>
          <a:p>
            <a:pPr indent="-342900" lvl="0" marL="457200" rtl="0" algn="l">
              <a:spcBef>
                <a:spcPts val="1600"/>
              </a:spcBef>
              <a:spcAft>
                <a:spcPts val="0"/>
              </a:spcAft>
              <a:buClr>
                <a:srgbClr val="000000"/>
              </a:buClr>
              <a:buSzPts val="1800"/>
              <a:buAutoNum type="arabicPeriod"/>
            </a:pPr>
            <a:r>
              <a:rPr b="1" lang="en">
                <a:solidFill>
                  <a:srgbClr val="000000"/>
                </a:solidFill>
              </a:rPr>
              <a:t>Leaping (U14 &amp; below)</a:t>
            </a:r>
            <a:endParaRPr b="1">
              <a:solidFill>
                <a:srgbClr val="000000"/>
              </a:solidFill>
            </a:endParaRPr>
          </a:p>
          <a:p>
            <a:pPr indent="0" lvl="0" marL="457200" rtl="0" algn="l">
              <a:spcBef>
                <a:spcPts val="1600"/>
              </a:spcBef>
              <a:spcAft>
                <a:spcPts val="0"/>
              </a:spcAft>
              <a:buNone/>
            </a:pPr>
            <a:r>
              <a:t/>
            </a:r>
            <a:endParaRPr/>
          </a:p>
          <a:p>
            <a:pPr indent="0" lvl="0" marL="457200" rtl="0" algn="l">
              <a:spcBef>
                <a:spcPts val="1600"/>
              </a:spcBef>
              <a:spcAft>
                <a:spcPts val="0"/>
              </a:spcAft>
              <a:buNone/>
            </a:pPr>
            <a:r>
              <a:t/>
            </a:r>
            <a:endParaRPr/>
          </a:p>
          <a:p>
            <a:pPr indent="0" lvl="0" marL="457200" rtl="0" algn="l">
              <a:spcBef>
                <a:spcPts val="1600"/>
              </a:spcBef>
              <a:spcAft>
                <a:spcPts val="1600"/>
              </a:spcAft>
              <a:buNone/>
            </a:pPr>
            <a:r>
              <a:t/>
            </a:r>
            <a:endParaRPr/>
          </a:p>
        </p:txBody>
      </p:sp>
      <p:sp>
        <p:nvSpPr>
          <p:cNvPr id="90" name="Google Shape;90;p17"/>
          <p:cNvSpPr txBox="1"/>
          <p:nvPr/>
        </p:nvSpPr>
        <p:spPr>
          <a:xfrm>
            <a:off x="520775" y="1261475"/>
            <a:ext cx="3498600" cy="2920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n" sz="1800" u="sng">
                <a:latin typeface="Proxima Nova"/>
                <a:ea typeface="Proxima Nova"/>
                <a:cs typeface="Proxima Nova"/>
                <a:sym typeface="Proxima Nova"/>
              </a:rPr>
              <a:t>PLATE UMPIRES</a:t>
            </a:r>
            <a:endParaRPr b="1" sz="1800" u="sng">
              <a:latin typeface="Proxima Nova"/>
              <a:ea typeface="Proxima Nova"/>
              <a:cs typeface="Proxima Nova"/>
              <a:sym typeface="Proxima Nova"/>
            </a:endParaRPr>
          </a:p>
          <a:p>
            <a:pPr indent="0" lvl="0" marL="0" rtl="0" algn="ctr">
              <a:spcBef>
                <a:spcPts val="0"/>
              </a:spcBef>
              <a:spcAft>
                <a:spcPts val="0"/>
              </a:spcAft>
              <a:buNone/>
            </a:pPr>
            <a:r>
              <a:t/>
            </a:r>
            <a:endParaRPr sz="1800">
              <a:latin typeface="Proxima Nova"/>
              <a:ea typeface="Proxima Nova"/>
              <a:cs typeface="Proxima Nova"/>
              <a:sym typeface="Proxima Nova"/>
            </a:endParaRPr>
          </a:p>
          <a:p>
            <a:pPr indent="-342900" lvl="0" marL="457200" rtl="0" algn="l">
              <a:spcBef>
                <a:spcPts val="0"/>
              </a:spcBef>
              <a:spcAft>
                <a:spcPts val="0"/>
              </a:spcAft>
              <a:buSzPts val="1800"/>
              <a:buFont typeface="Proxima Nova"/>
              <a:buAutoNum type="arabicPeriod"/>
            </a:pPr>
            <a:r>
              <a:rPr b="1" lang="en" sz="1800">
                <a:latin typeface="Proxima Nova"/>
                <a:ea typeface="Proxima Nova"/>
                <a:cs typeface="Proxima Nova"/>
                <a:sym typeface="Proxima Nova"/>
              </a:rPr>
              <a:t>Take signal, or appear to take signal, with hands together.</a:t>
            </a:r>
            <a:endParaRPr b="1" sz="1800">
              <a:latin typeface="Proxima Nova"/>
              <a:ea typeface="Proxima Nova"/>
              <a:cs typeface="Proxima Nova"/>
              <a:sym typeface="Proxima Nova"/>
            </a:endParaRPr>
          </a:p>
          <a:p>
            <a:pPr indent="0" lvl="0" marL="457200" rtl="0" algn="l">
              <a:spcBef>
                <a:spcPts val="0"/>
              </a:spcBef>
              <a:spcAft>
                <a:spcPts val="0"/>
              </a:spcAft>
              <a:buNone/>
            </a:pPr>
            <a:r>
              <a:t/>
            </a:r>
            <a:endParaRPr b="1" sz="1800">
              <a:latin typeface="Proxima Nova"/>
              <a:ea typeface="Proxima Nova"/>
              <a:cs typeface="Proxima Nova"/>
              <a:sym typeface="Proxima Nova"/>
            </a:endParaRPr>
          </a:p>
          <a:p>
            <a:pPr indent="-342900" lvl="0" marL="457200" rtl="0" algn="l">
              <a:spcBef>
                <a:spcPts val="0"/>
              </a:spcBef>
              <a:spcAft>
                <a:spcPts val="0"/>
              </a:spcAft>
              <a:buSzPts val="1800"/>
              <a:buFont typeface="Proxima Nova"/>
              <a:buAutoNum type="arabicPeriod"/>
            </a:pPr>
            <a:r>
              <a:rPr b="1" lang="en" sz="1800">
                <a:latin typeface="Proxima Nova"/>
                <a:ea typeface="Proxima Nova"/>
                <a:cs typeface="Proxima Nova"/>
                <a:sym typeface="Proxima Nova"/>
              </a:rPr>
              <a:t>Landing outside the 24 inch chute with the pivot foot (non-stepping foot)</a:t>
            </a:r>
            <a:endParaRPr b="1" sz="1800">
              <a:latin typeface="Proxima Nova"/>
              <a:ea typeface="Proxima Nova"/>
              <a:cs typeface="Proxima Nova"/>
              <a:sym typeface="Proxima Nova"/>
            </a:endParaRPr>
          </a:p>
          <a:p>
            <a:pPr indent="0" lvl="0" marL="457200" rtl="0" algn="l">
              <a:spcBef>
                <a:spcPts val="0"/>
              </a:spcBef>
              <a:spcAft>
                <a:spcPts val="0"/>
              </a:spcAft>
              <a:buNone/>
            </a:pPr>
            <a:r>
              <a:t/>
            </a:r>
            <a:endParaRPr b="1" sz="1800">
              <a:latin typeface="Proxima Nova"/>
              <a:ea typeface="Proxima Nova"/>
              <a:cs typeface="Proxima Nova"/>
              <a:sym typeface="Proxima Nova"/>
            </a:endParaRPr>
          </a:p>
          <a:p>
            <a:pPr indent="-342900" lvl="0" marL="457200" rtl="0" algn="l">
              <a:spcBef>
                <a:spcPts val="0"/>
              </a:spcBef>
              <a:spcAft>
                <a:spcPts val="0"/>
              </a:spcAft>
              <a:buSzPts val="1800"/>
              <a:buFont typeface="Proxima Nova"/>
              <a:buAutoNum type="arabicPeriod"/>
            </a:pPr>
            <a:r>
              <a:rPr b="1" lang="en" sz="1800">
                <a:latin typeface="Proxima Nova"/>
                <a:ea typeface="Proxima Nova"/>
                <a:cs typeface="Proxima Nova"/>
                <a:sym typeface="Proxima Nova"/>
              </a:rPr>
              <a:t>Pause Violations</a:t>
            </a:r>
            <a:endParaRPr b="1" sz="1800">
              <a:latin typeface="Proxima Nova"/>
              <a:ea typeface="Proxima Nova"/>
              <a:cs typeface="Proxima Nova"/>
              <a:sym typeface="Proxima Nova"/>
            </a:endParaRPr>
          </a:p>
        </p:txBody>
      </p:sp>
      <p:pic>
        <p:nvPicPr>
          <p:cNvPr id="91" name="Google Shape;91;p17"/>
          <p:cNvPicPr preferRelativeResize="0"/>
          <p:nvPr/>
        </p:nvPicPr>
        <p:blipFill>
          <a:blip r:embed="rId3">
            <a:alphaModFix/>
          </a:blip>
          <a:stretch>
            <a:fillRect/>
          </a:stretch>
        </p:blipFill>
        <p:spPr>
          <a:xfrm>
            <a:off x="7359800" y="280250"/>
            <a:ext cx="1382675" cy="12809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5" name="Shape 95"/>
        <p:cNvGrpSpPr/>
        <p:nvPr/>
      </p:nvGrpSpPr>
      <p:grpSpPr>
        <a:xfrm>
          <a:off x="0" y="0"/>
          <a:ext cx="0" cy="0"/>
          <a:chOff x="0" y="0"/>
          <a:chExt cx="0" cy="0"/>
        </a:xfrm>
      </p:grpSpPr>
      <p:sp>
        <p:nvSpPr>
          <p:cNvPr id="96" name="Google Shape;96;p18"/>
          <p:cNvSpPr txBox="1"/>
          <p:nvPr>
            <p:ph type="title"/>
          </p:nvPr>
        </p:nvSpPr>
        <p:spPr>
          <a:xfrm>
            <a:off x="4070050" y="236975"/>
            <a:ext cx="48648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Illegal Pitch Mechanic</a:t>
            </a:r>
            <a:endParaRPr/>
          </a:p>
        </p:txBody>
      </p:sp>
      <p:sp>
        <p:nvSpPr>
          <p:cNvPr id="97" name="Google Shape;97;p18"/>
          <p:cNvSpPr txBox="1"/>
          <p:nvPr>
            <p:ph idx="1" type="body"/>
          </p:nvPr>
        </p:nvSpPr>
        <p:spPr>
          <a:xfrm>
            <a:off x="2787800" y="809675"/>
            <a:ext cx="6147300" cy="43932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AutoNum type="arabicParenR"/>
            </a:pPr>
            <a:r>
              <a:rPr b="1" lang="en">
                <a:solidFill>
                  <a:srgbClr val="000000"/>
                </a:solidFill>
              </a:rPr>
              <a:t>On 1st infraction</a:t>
            </a:r>
            <a:r>
              <a:rPr lang="en">
                <a:solidFill>
                  <a:srgbClr val="000000"/>
                </a:solidFill>
              </a:rPr>
              <a:t>  -&gt; Call “Time” and warn pitcher.  </a:t>
            </a:r>
            <a:r>
              <a:rPr lang="en">
                <a:solidFill>
                  <a:srgbClr val="000000"/>
                </a:solidFill>
              </a:rPr>
              <a:t>Communicate with your partners reasoning for Warning (so all are aware).</a:t>
            </a:r>
            <a:endParaRPr>
              <a:solidFill>
                <a:srgbClr val="000000"/>
              </a:solidFill>
            </a:endParaRPr>
          </a:p>
          <a:p>
            <a:pPr indent="0" lvl="0" marL="0" rtl="0" algn="l">
              <a:spcBef>
                <a:spcPts val="1600"/>
              </a:spcBef>
              <a:spcAft>
                <a:spcPts val="0"/>
              </a:spcAft>
              <a:buClr>
                <a:srgbClr val="000000"/>
              </a:buClr>
              <a:buSzPts val="1100"/>
              <a:buFont typeface="Arial"/>
              <a:buNone/>
            </a:pPr>
            <a:r>
              <a:rPr b="1" lang="en">
                <a:solidFill>
                  <a:srgbClr val="000000"/>
                </a:solidFill>
              </a:rPr>
              <a:t>*Note:</a:t>
            </a:r>
            <a:r>
              <a:rPr lang="en">
                <a:solidFill>
                  <a:srgbClr val="000000"/>
                </a:solidFill>
              </a:rPr>
              <a:t> Allow coach to come out and inform pitcher &amp; coach what the warning is for. </a:t>
            </a:r>
            <a:endParaRPr>
              <a:solidFill>
                <a:srgbClr val="000000"/>
              </a:solidFill>
            </a:endParaRPr>
          </a:p>
          <a:p>
            <a:pPr indent="-342900" lvl="0" marL="457200" rtl="0" algn="l">
              <a:spcBef>
                <a:spcPts val="1600"/>
              </a:spcBef>
              <a:spcAft>
                <a:spcPts val="0"/>
              </a:spcAft>
              <a:buClr>
                <a:srgbClr val="000000"/>
              </a:buClr>
              <a:buSzPts val="1800"/>
              <a:buAutoNum type="arabicParenR"/>
            </a:pPr>
            <a:r>
              <a:rPr b="1" lang="en">
                <a:solidFill>
                  <a:srgbClr val="000000"/>
                </a:solidFill>
              </a:rPr>
              <a:t>On 2nd &amp; Subsequent occurrence of same Infraction</a:t>
            </a:r>
            <a:r>
              <a:rPr lang="en">
                <a:solidFill>
                  <a:srgbClr val="000000"/>
                </a:solidFill>
              </a:rPr>
              <a:t> → As soon as you see the infraction, verbalize “Illegal Pitch” (loud enough for the nearest fielder to hear) raise your </a:t>
            </a:r>
            <a:r>
              <a:rPr b="1" lang="en" u="sng">
                <a:solidFill>
                  <a:srgbClr val="000000"/>
                </a:solidFill>
              </a:rPr>
              <a:t>left arm</a:t>
            </a:r>
            <a:r>
              <a:rPr lang="en">
                <a:solidFill>
                  <a:srgbClr val="000000"/>
                </a:solidFill>
              </a:rPr>
              <a:t> at a 90 degree angle extended outwards at shoulder height with fist closed.  </a:t>
            </a:r>
            <a:endParaRPr b="1" i="1" sz="1400">
              <a:solidFill>
                <a:srgbClr val="000000"/>
              </a:solidFill>
              <a:latin typeface="Georgia"/>
              <a:ea typeface="Georgia"/>
              <a:cs typeface="Georgia"/>
              <a:sym typeface="Georgia"/>
            </a:endParaRPr>
          </a:p>
          <a:p>
            <a:pPr indent="0" lvl="0" marL="0" rtl="0" algn="l">
              <a:spcBef>
                <a:spcPts val="1600"/>
              </a:spcBef>
              <a:spcAft>
                <a:spcPts val="0"/>
              </a:spcAft>
              <a:buNone/>
            </a:pPr>
            <a:r>
              <a:rPr lang="en">
                <a:solidFill>
                  <a:srgbClr val="000000"/>
                </a:solidFill>
              </a:rPr>
              <a:t>3)</a:t>
            </a:r>
            <a:r>
              <a:rPr b="1" lang="en">
                <a:solidFill>
                  <a:srgbClr val="000000"/>
                </a:solidFill>
              </a:rPr>
              <a:t> A warning is issued for each different infraction.</a:t>
            </a:r>
            <a:endParaRPr b="1">
              <a:solidFill>
                <a:srgbClr val="000000"/>
              </a:solidFill>
            </a:endParaRPr>
          </a:p>
          <a:p>
            <a:pPr indent="0" lvl="0" marL="0" rtl="0" algn="l">
              <a:spcBef>
                <a:spcPts val="1600"/>
              </a:spcBef>
              <a:spcAft>
                <a:spcPts val="0"/>
              </a:spcAft>
              <a:buNone/>
            </a:pPr>
            <a:r>
              <a:t/>
            </a:r>
            <a:endParaRPr b="1">
              <a:solidFill>
                <a:srgbClr val="000000"/>
              </a:solidFill>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a:p>
        </p:txBody>
      </p:sp>
      <p:pic>
        <p:nvPicPr>
          <p:cNvPr id="98" name="Google Shape;98;p18"/>
          <p:cNvPicPr preferRelativeResize="0"/>
          <p:nvPr/>
        </p:nvPicPr>
        <p:blipFill>
          <a:blip r:embed="rId3">
            <a:alphaModFix/>
          </a:blip>
          <a:stretch>
            <a:fillRect/>
          </a:stretch>
        </p:blipFill>
        <p:spPr>
          <a:xfrm>
            <a:off x="-69700" y="236975"/>
            <a:ext cx="2857500" cy="2509025"/>
          </a:xfrm>
          <a:prstGeom prst="rect">
            <a:avLst/>
          </a:prstGeom>
          <a:noFill/>
          <a:ln>
            <a:noFill/>
          </a:ln>
        </p:spPr>
      </p:pic>
      <p:pic>
        <p:nvPicPr>
          <p:cNvPr id="99" name="Google Shape;99;p18"/>
          <p:cNvPicPr preferRelativeResize="0"/>
          <p:nvPr/>
        </p:nvPicPr>
        <p:blipFill>
          <a:blip r:embed="rId4">
            <a:alphaModFix/>
          </a:blip>
          <a:stretch>
            <a:fillRect/>
          </a:stretch>
        </p:blipFill>
        <p:spPr>
          <a:xfrm>
            <a:off x="376775" y="2746000"/>
            <a:ext cx="2284925" cy="2116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03" name="Shape 103"/>
        <p:cNvGrpSpPr/>
        <p:nvPr/>
      </p:nvGrpSpPr>
      <p:grpSpPr>
        <a:xfrm>
          <a:off x="0" y="0"/>
          <a:ext cx="0" cy="0"/>
          <a:chOff x="0" y="0"/>
          <a:chExt cx="0" cy="0"/>
        </a:xfrm>
      </p:grpSpPr>
      <p:sp>
        <p:nvSpPr>
          <p:cNvPr id="104" name="Google Shape;104;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PENALTIES FOR ILLEGAL PITCH</a:t>
            </a:r>
            <a:endParaRPr/>
          </a:p>
        </p:txBody>
      </p:sp>
      <p:pic>
        <p:nvPicPr>
          <p:cNvPr id="105" name="Google Shape;105;p19"/>
          <p:cNvPicPr preferRelativeResize="0"/>
          <p:nvPr/>
        </p:nvPicPr>
        <p:blipFill>
          <a:blip r:embed="rId3">
            <a:alphaModFix/>
          </a:blip>
          <a:stretch>
            <a:fillRect/>
          </a:stretch>
        </p:blipFill>
        <p:spPr>
          <a:xfrm>
            <a:off x="7324175" y="151550"/>
            <a:ext cx="1717200" cy="1717200"/>
          </a:xfrm>
          <a:prstGeom prst="rect">
            <a:avLst/>
          </a:prstGeom>
          <a:noFill/>
          <a:ln>
            <a:noFill/>
          </a:ln>
        </p:spPr>
      </p:pic>
      <p:sp>
        <p:nvSpPr>
          <p:cNvPr id="106" name="Google Shape;106;p19"/>
          <p:cNvSpPr txBox="1"/>
          <p:nvPr>
            <p:ph idx="1" type="body"/>
          </p:nvPr>
        </p:nvSpPr>
        <p:spPr>
          <a:xfrm>
            <a:off x="311700" y="1152475"/>
            <a:ext cx="8729700" cy="36924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When a Pitcher has committed an Illegal action, the penalty                        for an illegal  is the following:</a:t>
            </a:r>
            <a:endParaRPr/>
          </a:p>
          <a:p>
            <a:pPr indent="0" lvl="0" marL="0" rtl="0" algn="l">
              <a:spcBef>
                <a:spcPts val="1600"/>
              </a:spcBef>
              <a:spcAft>
                <a:spcPts val="0"/>
              </a:spcAft>
              <a:buNone/>
            </a:pPr>
            <a:r>
              <a:rPr b="1" lang="en"/>
              <a:t>** It is Delayed Dead Ball situation** - Ball is live! </a:t>
            </a:r>
            <a:endParaRPr b="1"/>
          </a:p>
          <a:p>
            <a:pPr indent="-342900" lvl="0" marL="457200" rtl="0" algn="l">
              <a:spcBef>
                <a:spcPts val="1600"/>
              </a:spcBef>
              <a:spcAft>
                <a:spcPts val="0"/>
              </a:spcAft>
              <a:buSzPts val="1800"/>
              <a:buAutoNum type="arabicParenR"/>
            </a:pPr>
            <a:r>
              <a:rPr lang="en"/>
              <a:t>If the pitch is not hit, a ball is awarded to the batter &amp; all runners advance 1 base.</a:t>
            </a:r>
            <a:endParaRPr/>
          </a:p>
          <a:p>
            <a:pPr indent="0" lvl="0" marL="0" rtl="0" algn="l">
              <a:spcBef>
                <a:spcPts val="1600"/>
              </a:spcBef>
              <a:spcAft>
                <a:spcPts val="0"/>
              </a:spcAft>
              <a:buNone/>
            </a:pPr>
            <a:r>
              <a:t/>
            </a:r>
            <a:endParaRPr sz="600"/>
          </a:p>
          <a:p>
            <a:pPr indent="0" lvl="0" marL="0" rtl="0" algn="l">
              <a:spcBef>
                <a:spcPts val="1600"/>
              </a:spcBef>
              <a:spcAft>
                <a:spcPts val="0"/>
              </a:spcAft>
              <a:buNone/>
            </a:pPr>
            <a:r>
              <a:rPr b="1" i="1" lang="en" sz="1600"/>
              <a:t>NOTE: </a:t>
            </a:r>
            <a:r>
              <a:rPr lang="en" sz="1600"/>
              <a:t>	</a:t>
            </a:r>
            <a:r>
              <a:rPr lang="en" sz="1600"/>
              <a:t>Runners are “protected” for 1 base from Time of Pitch. If they obtain more than 1 base </a:t>
            </a:r>
            <a:r>
              <a:rPr b="1" i="1" lang="en" sz="1600"/>
              <a:t>on the illegal pitch, passed ball or wild throw by the catcher </a:t>
            </a:r>
            <a:r>
              <a:rPr lang="en" sz="1600"/>
              <a:t>= Keep obtained bases. </a:t>
            </a:r>
            <a:endParaRPr sz="1600"/>
          </a:p>
          <a:p>
            <a:pPr indent="0" lvl="0" marL="914400" rtl="0" algn="l">
              <a:spcBef>
                <a:spcPts val="1600"/>
              </a:spcBef>
              <a:spcAft>
                <a:spcPts val="0"/>
              </a:spcAft>
              <a:buNone/>
            </a:pPr>
            <a:r>
              <a:rPr lang="en" sz="1600"/>
              <a:t>If thrown out after the 1 protected base = Runner is out.</a:t>
            </a:r>
            <a:endParaRPr sz="1600"/>
          </a:p>
          <a:p>
            <a:pPr indent="0" lvl="0" marL="457200" marR="0" rtl="0" algn="l">
              <a:lnSpc>
                <a:spcPct val="115000"/>
              </a:lnSpc>
              <a:spcBef>
                <a:spcPts val="1600"/>
              </a:spcBef>
              <a:spcAft>
                <a:spcPts val="0"/>
              </a:spcAft>
              <a:buNone/>
            </a:pPr>
            <a:r>
              <a:t/>
            </a:r>
            <a:endParaRPr/>
          </a:p>
          <a:p>
            <a:pPr indent="0" lvl="0" marL="0" rtl="0" algn="l">
              <a:spcBef>
                <a:spcPts val="1600"/>
              </a:spcBef>
              <a:spcAft>
                <a:spcPts val="1600"/>
              </a:spcAft>
              <a:buNone/>
            </a:pPr>
            <a:r>
              <a:rPr i="1" lang="en"/>
              <a:t>   </a:t>
            </a:r>
            <a:endParaRPr i="1"/>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10" name="Shape 110"/>
        <p:cNvGrpSpPr/>
        <p:nvPr/>
      </p:nvGrpSpPr>
      <p:grpSpPr>
        <a:xfrm>
          <a:off x="0" y="0"/>
          <a:ext cx="0" cy="0"/>
          <a:chOff x="0" y="0"/>
          <a:chExt cx="0" cy="0"/>
        </a:xfrm>
      </p:grpSpPr>
      <p:sp>
        <p:nvSpPr>
          <p:cNvPr id="111" name="Google Shape;111;p2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PENALTIES FOR ILLEGAL PITCH</a:t>
            </a:r>
            <a:endParaRPr/>
          </a:p>
          <a:p>
            <a:pPr indent="0" lvl="0" marL="0" rtl="0" algn="l">
              <a:spcBef>
                <a:spcPts val="0"/>
              </a:spcBef>
              <a:spcAft>
                <a:spcPts val="0"/>
              </a:spcAft>
              <a:buNone/>
            </a:pPr>
            <a:r>
              <a:rPr lang="en"/>
              <a:t>  </a:t>
            </a:r>
            <a:endParaRPr sz="1400"/>
          </a:p>
        </p:txBody>
      </p:sp>
      <p:pic>
        <p:nvPicPr>
          <p:cNvPr id="112" name="Google Shape;112;p20"/>
          <p:cNvPicPr preferRelativeResize="0"/>
          <p:nvPr/>
        </p:nvPicPr>
        <p:blipFill>
          <a:blip r:embed="rId3">
            <a:alphaModFix/>
          </a:blip>
          <a:stretch>
            <a:fillRect/>
          </a:stretch>
        </p:blipFill>
        <p:spPr>
          <a:xfrm>
            <a:off x="7288700" y="128525"/>
            <a:ext cx="1717200" cy="1717200"/>
          </a:xfrm>
          <a:prstGeom prst="rect">
            <a:avLst/>
          </a:prstGeom>
          <a:noFill/>
          <a:ln>
            <a:noFill/>
          </a:ln>
        </p:spPr>
      </p:pic>
      <p:sp>
        <p:nvSpPr>
          <p:cNvPr id="113" name="Google Shape;113;p20"/>
          <p:cNvSpPr txBox="1"/>
          <p:nvPr>
            <p:ph idx="1" type="body"/>
          </p:nvPr>
        </p:nvSpPr>
        <p:spPr>
          <a:xfrm>
            <a:off x="311700" y="1152475"/>
            <a:ext cx="7115100" cy="821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2)	If the illegal pitch is hit, the offensive manager has the option of  taking:</a:t>
            </a:r>
            <a:endParaRPr/>
          </a:p>
          <a:p>
            <a:pPr indent="0" lvl="0" marL="0" rtl="0" algn="l">
              <a:spcBef>
                <a:spcPts val="1600"/>
              </a:spcBef>
              <a:spcAft>
                <a:spcPts val="1600"/>
              </a:spcAft>
              <a:buNone/>
            </a:pPr>
            <a:r>
              <a:rPr i="1" lang="en"/>
              <a:t>   </a:t>
            </a:r>
            <a:endParaRPr i="1"/>
          </a:p>
        </p:txBody>
      </p:sp>
      <p:sp>
        <p:nvSpPr>
          <p:cNvPr id="114" name="Google Shape;114;p20"/>
          <p:cNvSpPr txBox="1"/>
          <p:nvPr/>
        </p:nvSpPr>
        <p:spPr>
          <a:xfrm>
            <a:off x="356700" y="1845725"/>
            <a:ext cx="8572500" cy="30858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rgbClr val="000000"/>
              </a:buClr>
              <a:buSzPts val="1100"/>
              <a:buFont typeface="Arial"/>
              <a:buNone/>
            </a:pPr>
            <a:r>
              <a:rPr lang="en" sz="1800">
                <a:solidFill>
                  <a:schemeClr val="dk2"/>
                </a:solidFill>
                <a:latin typeface="Proxima Nova"/>
                <a:ea typeface="Proxima Nova"/>
                <a:cs typeface="Proxima Nova"/>
                <a:sym typeface="Proxima Nova"/>
              </a:rPr>
              <a:t>	a) 	the award of the illegal pitch (1 base award for all runners + ball on batter) </a:t>
            </a:r>
            <a:r>
              <a:rPr b="1" i="1" lang="en" sz="1800">
                <a:solidFill>
                  <a:schemeClr val="dk2"/>
                </a:solidFill>
                <a:latin typeface="Proxima Nova"/>
                <a:ea typeface="Proxima Nova"/>
                <a:cs typeface="Proxima Nova"/>
                <a:sym typeface="Proxima Nova"/>
              </a:rPr>
              <a:t>OR</a:t>
            </a:r>
            <a:endParaRPr b="1" i="1" sz="1800">
              <a:solidFill>
                <a:schemeClr val="dk2"/>
              </a:solidFill>
              <a:latin typeface="Proxima Nova"/>
              <a:ea typeface="Proxima Nova"/>
              <a:cs typeface="Proxima Nova"/>
              <a:sym typeface="Proxima Nova"/>
            </a:endParaRPr>
          </a:p>
          <a:p>
            <a:pPr indent="0" lvl="0" marL="0" rtl="0" algn="l">
              <a:lnSpc>
                <a:spcPct val="115000"/>
              </a:lnSpc>
              <a:spcBef>
                <a:spcPts val="1600"/>
              </a:spcBef>
              <a:spcAft>
                <a:spcPts val="0"/>
              </a:spcAft>
              <a:buClr>
                <a:srgbClr val="000000"/>
              </a:buClr>
              <a:buSzPts val="1100"/>
              <a:buFont typeface="Arial"/>
              <a:buNone/>
            </a:pPr>
            <a:r>
              <a:rPr b="1" i="1" lang="en" sz="1800">
                <a:solidFill>
                  <a:schemeClr val="dk2"/>
                </a:solidFill>
                <a:latin typeface="Proxima Nova"/>
                <a:ea typeface="Proxima Nova"/>
                <a:cs typeface="Proxima Nova"/>
                <a:sym typeface="Proxima Nova"/>
              </a:rPr>
              <a:t>	</a:t>
            </a:r>
            <a:r>
              <a:rPr lang="en" sz="1800">
                <a:solidFill>
                  <a:schemeClr val="dk2"/>
                </a:solidFill>
                <a:latin typeface="Proxima Nova"/>
                <a:ea typeface="Proxima Nova"/>
                <a:cs typeface="Proxima Nova"/>
                <a:sym typeface="Proxima Nova"/>
              </a:rPr>
              <a:t>b)	The result of the play - ie. A caught fly ball that scores a run.</a:t>
            </a:r>
            <a:endParaRPr sz="1800">
              <a:solidFill>
                <a:schemeClr val="dk2"/>
              </a:solidFill>
              <a:latin typeface="Proxima Nova"/>
              <a:ea typeface="Proxima Nova"/>
              <a:cs typeface="Proxima Nova"/>
              <a:sym typeface="Proxima Nova"/>
            </a:endParaRPr>
          </a:p>
          <a:p>
            <a:pPr indent="0" lvl="0" marL="0" rtl="0" algn="l">
              <a:lnSpc>
                <a:spcPct val="115000"/>
              </a:lnSpc>
              <a:spcBef>
                <a:spcPts val="1600"/>
              </a:spcBef>
              <a:spcAft>
                <a:spcPts val="0"/>
              </a:spcAft>
              <a:buClr>
                <a:srgbClr val="000000"/>
              </a:buClr>
              <a:buSzPts val="1100"/>
              <a:buFont typeface="Arial"/>
              <a:buNone/>
            </a:pPr>
            <a:r>
              <a:rPr lang="en" sz="1800">
                <a:solidFill>
                  <a:schemeClr val="dk2"/>
                </a:solidFill>
                <a:latin typeface="Proxima Nova"/>
                <a:ea typeface="Proxima Nova"/>
                <a:cs typeface="Proxima Nova"/>
                <a:sym typeface="Proxima Nova"/>
              </a:rPr>
              <a:t>EXCEPTION:  If the batter becomes a runner due to dropped 3rd strike or hits the ball </a:t>
            </a:r>
            <a:r>
              <a:rPr b="1" i="1" lang="en" sz="1800">
                <a:solidFill>
                  <a:schemeClr val="dk2"/>
                </a:solidFill>
                <a:latin typeface="Proxima Nova"/>
                <a:ea typeface="Proxima Nova"/>
                <a:cs typeface="Proxima Nova"/>
                <a:sym typeface="Proxima Nova"/>
              </a:rPr>
              <a:t>And all runners advance 1 base including batter. ⇒ </a:t>
            </a:r>
            <a:r>
              <a:rPr b="1" i="1" lang="en" sz="1800">
                <a:solidFill>
                  <a:schemeClr val="dk2"/>
                </a:solidFill>
                <a:latin typeface="Merriweather"/>
                <a:ea typeface="Merriweather"/>
                <a:cs typeface="Merriweather"/>
                <a:sym typeface="Merriweather"/>
              </a:rPr>
              <a:t>Illegal Pitch is nullified! NO OPTION GIVEN.</a:t>
            </a:r>
            <a:endParaRPr b="1" i="1" sz="1800">
              <a:solidFill>
                <a:schemeClr val="dk2"/>
              </a:solidFill>
              <a:latin typeface="Merriweather"/>
              <a:ea typeface="Merriweather"/>
              <a:cs typeface="Merriweather"/>
              <a:sym typeface="Merriweather"/>
            </a:endParaRPr>
          </a:p>
          <a:p>
            <a:pPr indent="0" lvl="0" marL="0" rtl="0" algn="l">
              <a:lnSpc>
                <a:spcPct val="115000"/>
              </a:lnSpc>
              <a:spcBef>
                <a:spcPts val="1600"/>
              </a:spcBef>
              <a:spcAft>
                <a:spcPts val="1600"/>
              </a:spcAft>
              <a:buClr>
                <a:srgbClr val="000000"/>
              </a:buClr>
              <a:buSzPts val="1100"/>
              <a:buFont typeface="Arial"/>
              <a:buNone/>
            </a:pPr>
            <a:r>
              <a:rPr lang="en" sz="1800">
                <a:solidFill>
                  <a:schemeClr val="dk2"/>
                </a:solidFill>
                <a:latin typeface="Proxima Nova"/>
                <a:ea typeface="Proxima Nova"/>
                <a:cs typeface="Proxima Nova"/>
                <a:sym typeface="Proxima Nova"/>
              </a:rPr>
              <a:t>3)	When an illegal pitch hits the batter (hit by pitch) → Ball is dead. Batter awarded 1st and all runners advance 1 base. NO OPTION GIVEN in this situation.</a:t>
            </a:r>
            <a:endParaRPr b="1" i="1" sz="1800">
              <a:solidFill>
                <a:schemeClr val="dk2"/>
              </a:solidFill>
              <a:latin typeface="Merriweather"/>
              <a:ea typeface="Merriweather"/>
              <a:cs typeface="Merriweather"/>
              <a:sym typeface="Merriweath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solidFill>
          <a:srgbClr val="4A86E8"/>
        </a:solidFill>
      </p:bgPr>
    </p:bg>
    <p:spTree>
      <p:nvGrpSpPr>
        <p:cNvPr id="118" name="Shape 118"/>
        <p:cNvGrpSpPr/>
        <p:nvPr/>
      </p:nvGrpSpPr>
      <p:grpSpPr>
        <a:xfrm>
          <a:off x="0" y="0"/>
          <a:ext cx="0" cy="0"/>
          <a:chOff x="0" y="0"/>
          <a:chExt cx="0" cy="0"/>
        </a:xfrm>
      </p:grpSpPr>
      <p:sp>
        <p:nvSpPr>
          <p:cNvPr id="119" name="Google Shape;119;p21"/>
          <p:cNvSpPr txBox="1"/>
          <p:nvPr>
            <p:ph type="title"/>
          </p:nvPr>
        </p:nvSpPr>
        <p:spPr>
          <a:xfrm>
            <a:off x="311700" y="445025"/>
            <a:ext cx="66579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1100"/>
              <a:buFont typeface="Arial"/>
              <a:buNone/>
            </a:pPr>
            <a:r>
              <a:rPr lang="en"/>
              <a:t> </a:t>
            </a:r>
            <a:r>
              <a:rPr lang="en">
                <a:solidFill>
                  <a:srgbClr val="FFFF00"/>
                </a:solidFill>
              </a:rPr>
              <a:t>   MINDSET / PHILOSOPHY</a:t>
            </a:r>
            <a:endParaRPr b="1" sz="2400">
              <a:solidFill>
                <a:srgbClr val="FFFF00"/>
              </a:solidFill>
            </a:endParaRPr>
          </a:p>
        </p:txBody>
      </p:sp>
      <p:sp>
        <p:nvSpPr>
          <p:cNvPr id="120" name="Google Shape;120;p21"/>
          <p:cNvSpPr txBox="1"/>
          <p:nvPr>
            <p:ph idx="1" type="body"/>
          </p:nvPr>
        </p:nvSpPr>
        <p:spPr>
          <a:xfrm>
            <a:off x="311700" y="1152475"/>
            <a:ext cx="8520600" cy="36006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en">
                <a:solidFill>
                  <a:srgbClr val="000000"/>
                </a:solidFill>
              </a:rPr>
              <a:t>Don’t look for the pitch to be </a:t>
            </a:r>
            <a:r>
              <a:rPr b="1" lang="en" u="sng">
                <a:solidFill>
                  <a:srgbClr val="000000"/>
                </a:solidFill>
              </a:rPr>
              <a:t>ILLEGAL , </a:t>
            </a:r>
            <a:endParaRPr b="1" u="sng">
              <a:solidFill>
                <a:srgbClr val="000000"/>
              </a:solidFill>
            </a:endParaRPr>
          </a:p>
          <a:p>
            <a:pPr indent="0" lvl="0" marL="914400" rtl="0" algn="l">
              <a:spcBef>
                <a:spcPts val="1600"/>
              </a:spcBef>
              <a:spcAft>
                <a:spcPts val="0"/>
              </a:spcAft>
              <a:buNone/>
            </a:pPr>
            <a:r>
              <a:rPr b="1" lang="en">
                <a:solidFill>
                  <a:srgbClr val="000000"/>
                </a:solidFill>
              </a:rPr>
              <a:t>⇒ </a:t>
            </a:r>
            <a:r>
              <a:rPr lang="en">
                <a:solidFill>
                  <a:srgbClr val="000000"/>
                </a:solidFill>
              </a:rPr>
              <a:t>Look for the pitch to be </a:t>
            </a:r>
            <a:r>
              <a:rPr b="1" lang="en" u="sng">
                <a:solidFill>
                  <a:srgbClr val="000000"/>
                </a:solidFill>
              </a:rPr>
              <a:t>LEGAL.</a:t>
            </a:r>
            <a:endParaRPr b="1" u="sng">
              <a:solidFill>
                <a:srgbClr val="000000"/>
              </a:solidFill>
            </a:endParaRPr>
          </a:p>
          <a:p>
            <a:pPr indent="-317500" lvl="1" marL="914400" rtl="0" algn="l">
              <a:spcBef>
                <a:spcPts val="1600"/>
              </a:spcBef>
              <a:spcAft>
                <a:spcPts val="0"/>
              </a:spcAft>
              <a:buClr>
                <a:srgbClr val="000000"/>
              </a:buClr>
              <a:buSzPts val="1400"/>
              <a:buChar char="◆"/>
            </a:pPr>
            <a:r>
              <a:rPr b="1" i="1" lang="en">
                <a:solidFill>
                  <a:srgbClr val="000000"/>
                </a:solidFill>
              </a:rPr>
              <a:t>If it is not LEGAL = It has to be  ILLEGAL</a:t>
            </a:r>
            <a:endParaRPr b="1" u="sng">
              <a:solidFill>
                <a:srgbClr val="000000"/>
              </a:solidFill>
            </a:endParaRPr>
          </a:p>
          <a:p>
            <a:pPr indent="0" lvl="0" marL="0" rtl="0" algn="l">
              <a:spcBef>
                <a:spcPts val="1600"/>
              </a:spcBef>
              <a:spcAft>
                <a:spcPts val="0"/>
              </a:spcAft>
              <a:buNone/>
            </a:pPr>
            <a:r>
              <a:rPr b="1" lang="en">
                <a:solidFill>
                  <a:srgbClr val="000000"/>
                </a:solidFill>
              </a:rPr>
              <a:t>Examples: </a:t>
            </a:r>
            <a:endParaRPr b="1">
              <a:solidFill>
                <a:srgbClr val="000000"/>
              </a:solidFill>
            </a:endParaRPr>
          </a:p>
          <a:p>
            <a:pPr indent="-342900" lvl="0" marL="457200" rtl="0" algn="l">
              <a:spcBef>
                <a:spcPts val="1600"/>
              </a:spcBef>
              <a:spcAft>
                <a:spcPts val="0"/>
              </a:spcAft>
              <a:buClr>
                <a:srgbClr val="000000"/>
              </a:buClr>
              <a:buSzPts val="1800"/>
              <a:buChar char="➔"/>
            </a:pPr>
            <a:r>
              <a:rPr lang="en">
                <a:solidFill>
                  <a:srgbClr val="000000"/>
                </a:solidFill>
              </a:rPr>
              <a:t>The non-pivot foot must land on or within the 24 inch width (“In the Chute”)</a:t>
            </a:r>
            <a:endParaRPr>
              <a:solidFill>
                <a:srgbClr val="000000"/>
              </a:solidFill>
            </a:endParaRPr>
          </a:p>
          <a:p>
            <a:pPr indent="-342900" lvl="0" marL="457200" rtl="0" algn="l">
              <a:spcBef>
                <a:spcPts val="1600"/>
              </a:spcBef>
              <a:spcAft>
                <a:spcPts val="0"/>
              </a:spcAft>
              <a:buClr>
                <a:srgbClr val="000000"/>
              </a:buClr>
              <a:buSzPts val="1800"/>
              <a:buChar char="➔"/>
            </a:pPr>
            <a:r>
              <a:rPr lang="en">
                <a:solidFill>
                  <a:srgbClr val="000000"/>
                </a:solidFill>
              </a:rPr>
              <a:t>The pivot foot must not bear weight again until ball is released.</a:t>
            </a:r>
            <a:endParaRPr>
              <a:solidFill>
                <a:srgbClr val="000000"/>
              </a:solidFill>
            </a:endParaRPr>
          </a:p>
          <a:p>
            <a:pPr indent="0" lvl="0" marL="457200" rtl="0" algn="l">
              <a:spcBef>
                <a:spcPts val="1600"/>
              </a:spcBef>
              <a:spcAft>
                <a:spcPts val="0"/>
              </a:spcAft>
              <a:buNone/>
            </a:pPr>
            <a:r>
              <a:rPr b="1" i="1" lang="en">
                <a:solidFill>
                  <a:srgbClr val="000000"/>
                </a:solidFill>
              </a:rPr>
              <a:t>*May or may not happen every pitch so umpires need to focus every pitch.</a:t>
            </a:r>
            <a:endParaRPr b="1" i="1">
              <a:solidFill>
                <a:srgbClr val="000000"/>
              </a:solidFill>
            </a:endParaRPr>
          </a:p>
          <a:p>
            <a:pPr indent="0" lvl="0" marL="0" rtl="0" algn="l">
              <a:spcBef>
                <a:spcPts val="1600"/>
              </a:spcBef>
              <a:spcAft>
                <a:spcPts val="0"/>
              </a:spcAft>
              <a:buNone/>
            </a:pPr>
            <a:r>
              <a:t/>
            </a:r>
            <a:endParaRPr b="1" i="1"/>
          </a:p>
          <a:p>
            <a:pPr indent="0" lvl="0" marL="0" rtl="0" algn="l">
              <a:spcBef>
                <a:spcPts val="1600"/>
              </a:spcBef>
              <a:spcAft>
                <a:spcPts val="1600"/>
              </a:spcAft>
              <a:buNone/>
            </a:pPr>
            <a:r>
              <a:t/>
            </a:r>
            <a:endParaRPr/>
          </a:p>
        </p:txBody>
      </p:sp>
      <p:pic>
        <p:nvPicPr>
          <p:cNvPr id="121" name="Google Shape;121;p21"/>
          <p:cNvPicPr preferRelativeResize="0"/>
          <p:nvPr/>
        </p:nvPicPr>
        <p:blipFill>
          <a:blip r:embed="rId3">
            <a:alphaModFix/>
          </a:blip>
          <a:stretch>
            <a:fillRect/>
          </a:stretch>
        </p:blipFill>
        <p:spPr>
          <a:xfrm>
            <a:off x="6737600" y="72875"/>
            <a:ext cx="2323850" cy="20458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Gameday">
  <a:themeElements>
    <a:clrScheme name="Gameday">
      <a:dk1>
        <a:srgbClr val="4285F4"/>
      </a:dk1>
      <a:lt1>
        <a:srgbClr val="FFFFFF"/>
      </a:lt1>
      <a:dk2>
        <a:srgbClr val="666666"/>
      </a:dk2>
      <a:lt2>
        <a:srgbClr val="D9D9D9"/>
      </a:lt2>
      <a:accent1>
        <a:srgbClr val="455A64"/>
      </a:accent1>
      <a:accent2>
        <a:srgbClr val="607D8B"/>
      </a:accent2>
      <a:accent3>
        <a:srgbClr val="FF5722"/>
      </a:accent3>
      <a:accent4>
        <a:srgbClr val="D84315"/>
      </a:accent4>
      <a:accent5>
        <a:srgbClr val="1C3AA9"/>
      </a:accent5>
      <a:accent6>
        <a:srgbClr val="FFAB40"/>
      </a:accent6>
      <a:hlink>
        <a:srgbClr val="1C3AA9"/>
      </a:hlink>
      <a:folHlink>
        <a:srgbClr val="1C3A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