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85" r:id="rId3"/>
    <p:sldId id="258" r:id="rId4"/>
    <p:sldId id="261" r:id="rId5"/>
    <p:sldId id="260" r:id="rId6"/>
    <p:sldId id="265" r:id="rId7"/>
    <p:sldId id="287" r:id="rId8"/>
    <p:sldId id="270" r:id="rId9"/>
    <p:sldId id="257" r:id="rId10"/>
    <p:sldId id="267" r:id="rId11"/>
    <p:sldId id="268" r:id="rId12"/>
    <p:sldId id="272" r:id="rId13"/>
    <p:sldId id="273" r:id="rId14"/>
    <p:sldId id="271" r:id="rId15"/>
    <p:sldId id="274" r:id="rId16"/>
    <p:sldId id="275" r:id="rId17"/>
    <p:sldId id="278" r:id="rId18"/>
    <p:sldId id="279" r:id="rId19"/>
    <p:sldId id="276" r:id="rId20"/>
    <p:sldId id="280" r:id="rId21"/>
    <p:sldId id="281" r:id="rId22"/>
    <p:sldId id="282" r:id="rId23"/>
    <p:sldId id="283" r:id="rId24"/>
    <p:sldId id="284" r:id="rId25"/>
    <p:sldId id="28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4" autoAdjust="0"/>
    <p:restoredTop sz="92121" autoAdjust="0"/>
  </p:normalViewPr>
  <p:slideViewPr>
    <p:cSldViewPr snapToGrid="0">
      <p:cViewPr varScale="1">
        <p:scale>
          <a:sx n="84" d="100"/>
          <a:sy n="84" d="100"/>
        </p:scale>
        <p:origin x="40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338145-FCEC-4616-9481-DBAEDC775E96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A5582B-6F0F-4384-8933-F1E29AF6EF3B}">
      <dgm:prSet phldrT="[Text]"/>
      <dgm:spPr>
        <a:xfrm>
          <a:off x="78884" y="868548"/>
          <a:ext cx="8813952" cy="1283178"/>
        </a:xfrm>
        <a:prstGeom prst="rightArrow">
          <a:avLst>
            <a:gd name="adj1" fmla="val 50000"/>
            <a:gd name="adj2" fmla="val 50000"/>
          </a:avLst>
        </a:prstGeom>
        <a:solidFill>
          <a:srgbClr val="A20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If Baseball </a:t>
          </a:r>
          <a:r>
            <a:rPr lang="en-U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Canada (NSO)….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6F77EA3-AEA0-4AB9-A456-DCAE422500E9}" type="parTrans" cxnId="{CF8DBF02-CEA1-4922-BECC-5E5C4FF832B4}">
      <dgm:prSet/>
      <dgm:spPr/>
      <dgm:t>
        <a:bodyPr/>
        <a:lstStyle/>
        <a:p>
          <a:endParaRPr lang="en-US"/>
        </a:p>
      </dgm:t>
    </dgm:pt>
    <dgm:pt modelId="{270CBEAF-D586-4ACE-B93C-95DF4791BE62}" type="sibTrans" cxnId="{CF8DBF02-CEA1-4922-BECC-5E5C4FF832B4}">
      <dgm:prSet/>
      <dgm:spPr/>
      <dgm:t>
        <a:bodyPr/>
        <a:lstStyle/>
        <a:p>
          <a:endParaRPr lang="en-US"/>
        </a:p>
      </dgm:t>
    </dgm:pt>
    <dgm:pt modelId="{AF9570E1-7463-4F68-B2A9-C7736C86D189}">
      <dgm:prSet phldrT="[Text]" custT="1"/>
      <dgm:spPr>
        <a:xfrm>
          <a:off x="78884" y="1860158"/>
          <a:ext cx="2031615" cy="2373494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Endorses and promotes the development of MENTORSHIP programs at the provincial level</a:t>
          </a:r>
        </a:p>
      </dgm:t>
    </dgm:pt>
    <dgm:pt modelId="{F31152A7-7682-42B8-B688-916A9E52638C}" type="parTrans" cxnId="{E4CAD289-4520-4BB7-8C6B-EACAE7834A3E}">
      <dgm:prSet/>
      <dgm:spPr/>
      <dgm:t>
        <a:bodyPr/>
        <a:lstStyle/>
        <a:p>
          <a:endParaRPr lang="en-US"/>
        </a:p>
      </dgm:t>
    </dgm:pt>
    <dgm:pt modelId="{33EAF7F5-0D46-416F-84A7-BD1C33C165DF}" type="sibTrans" cxnId="{E4CAD289-4520-4BB7-8C6B-EACAE7834A3E}">
      <dgm:prSet/>
      <dgm:spPr/>
      <dgm:t>
        <a:bodyPr/>
        <a:lstStyle/>
        <a:p>
          <a:endParaRPr lang="en-US"/>
        </a:p>
      </dgm:t>
    </dgm:pt>
    <dgm:pt modelId="{C7E7C34E-B829-467B-94CE-B7FE5236FE79}">
      <dgm:prSet phldrT="[Text]"/>
      <dgm:spPr>
        <a:xfrm>
          <a:off x="2090086" y="1520551"/>
          <a:ext cx="6782336" cy="1283178"/>
        </a:xfrm>
        <a:prstGeom prst="rightArrow">
          <a:avLst>
            <a:gd name="adj1" fmla="val 50000"/>
            <a:gd name="adj2" fmla="val 50000"/>
          </a:avLst>
        </a:prstGeom>
        <a:solidFill>
          <a:srgbClr val="4F81BD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Provincial (PSO) organizations will</a:t>
          </a:r>
        </a:p>
      </dgm:t>
    </dgm:pt>
    <dgm:pt modelId="{B5641146-B1FB-48D4-BA96-2C7BA6901044}" type="parTrans" cxnId="{C5A7EFC0-58E2-4CC7-B41A-10EA9009F5F4}">
      <dgm:prSet/>
      <dgm:spPr/>
      <dgm:t>
        <a:bodyPr/>
        <a:lstStyle/>
        <a:p>
          <a:endParaRPr lang="en-US"/>
        </a:p>
      </dgm:t>
    </dgm:pt>
    <dgm:pt modelId="{E7D78FC0-52DE-4EC2-9503-408FAF328DE0}" type="sibTrans" cxnId="{C5A7EFC0-58E2-4CC7-B41A-10EA9009F5F4}">
      <dgm:prSet/>
      <dgm:spPr/>
      <dgm:t>
        <a:bodyPr/>
        <a:lstStyle/>
        <a:p>
          <a:endParaRPr lang="en-US"/>
        </a:p>
      </dgm:t>
    </dgm:pt>
    <dgm:pt modelId="{6877BAD9-D760-40F9-92B5-4DEB762AC631}">
      <dgm:prSet phldrT="[Text]" custT="1"/>
      <dgm:spPr>
        <a:xfrm>
          <a:off x="2130898" y="2481562"/>
          <a:ext cx="2031615" cy="2312997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*establish</a:t>
          </a:r>
          <a:r>
            <a:rPr lang="en-US" sz="16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a framework and options for delivery</a:t>
          </a:r>
        </a:p>
        <a:p>
          <a:pPr>
            <a:buNone/>
          </a:pPr>
          <a:r>
            <a:rPr lang="en-US" sz="16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*define standards and competencies</a:t>
          </a:r>
        </a:p>
        <a:p>
          <a:pPr>
            <a:buNone/>
          </a:pPr>
          <a:r>
            <a:rPr lang="en-US" sz="16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*work within the sport to ensure ZERO tolerance for umpire abuse</a:t>
          </a:r>
        </a:p>
        <a:p>
          <a:pPr>
            <a:buNone/>
          </a:pPr>
          <a:r>
            <a:rPr lang="en-US" sz="16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*incentivize local associations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F549E1F-3724-4C3D-9DCF-A2A7E59A828B}" type="parTrans" cxnId="{A30BB95F-00C0-4F34-937B-FF705B25FD5E}">
      <dgm:prSet/>
      <dgm:spPr/>
      <dgm:t>
        <a:bodyPr/>
        <a:lstStyle/>
        <a:p>
          <a:endParaRPr lang="en-US"/>
        </a:p>
      </dgm:t>
    </dgm:pt>
    <dgm:pt modelId="{C7948059-4A14-4EE4-A4F3-5C96B18994CB}" type="sibTrans" cxnId="{A30BB95F-00C0-4F34-937B-FF705B25FD5E}">
      <dgm:prSet/>
      <dgm:spPr/>
      <dgm:t>
        <a:bodyPr/>
        <a:lstStyle/>
        <a:p>
          <a:endParaRPr lang="en-US"/>
        </a:p>
      </dgm:t>
    </dgm:pt>
    <dgm:pt modelId="{0C0223B7-5EAC-4418-930C-C0C6B8EAFAE3}">
      <dgm:prSet phldrT="[Text]"/>
      <dgm:spPr>
        <a:xfrm>
          <a:off x="4182925" y="2152151"/>
          <a:ext cx="4750720" cy="1283178"/>
        </a:xfrm>
        <a:prstGeom prst="rightArrow">
          <a:avLst>
            <a:gd name="adj1" fmla="val 50000"/>
            <a:gd name="adj2" fmla="val 50000"/>
          </a:avLst>
        </a:prstGeom>
        <a:solidFill>
          <a:srgbClr val="8064A2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local (LSO) associations will</a:t>
          </a:r>
        </a:p>
      </dgm:t>
    </dgm:pt>
    <dgm:pt modelId="{A99C33C5-946F-4C1B-8E13-95F203D8457C}" type="parTrans" cxnId="{2D11507A-3A3C-488C-9A59-6CEC1A021339}">
      <dgm:prSet/>
      <dgm:spPr/>
      <dgm:t>
        <a:bodyPr/>
        <a:lstStyle/>
        <a:p>
          <a:endParaRPr lang="en-US"/>
        </a:p>
      </dgm:t>
    </dgm:pt>
    <dgm:pt modelId="{246CEE9E-3ED3-4BB8-9B20-0EF263BE8488}" type="sibTrans" cxnId="{2D11507A-3A3C-488C-9A59-6CEC1A021339}">
      <dgm:prSet/>
      <dgm:spPr/>
      <dgm:t>
        <a:bodyPr/>
        <a:lstStyle/>
        <a:p>
          <a:endParaRPr lang="en-US"/>
        </a:p>
      </dgm:t>
    </dgm:pt>
    <dgm:pt modelId="{488BD925-25A8-4073-92D2-BFD0F265CAAE}">
      <dgm:prSet phldrT="[Text]" custT="1"/>
      <dgm:spPr>
        <a:xfrm>
          <a:off x="4193130" y="3137225"/>
          <a:ext cx="2031615" cy="2328462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highlight>
                <a:srgbClr val="FFFF00"/>
              </a:highlight>
              <a:latin typeface="Calibri"/>
              <a:ea typeface="+mn-ea"/>
              <a:cs typeface="+mn-cs"/>
            </a:rPr>
            <a:t>*identify mentors</a:t>
          </a:r>
        </a:p>
        <a:p>
          <a:pPr>
            <a:buNone/>
          </a:pP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highlight>
                <a:srgbClr val="FFFF00"/>
              </a:highlight>
              <a:latin typeface="Calibri"/>
              <a:ea typeface="+mn-ea"/>
              <a:cs typeface="+mn-cs"/>
            </a:rPr>
            <a:t>*mentors will receive approved provincial training</a:t>
          </a:r>
        </a:p>
        <a:p>
          <a:pPr>
            <a:buNone/>
          </a:pP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highlight>
                <a:srgbClr val="FFFF00"/>
              </a:highlight>
              <a:latin typeface="Calibri"/>
              <a:ea typeface="+mn-ea"/>
              <a:cs typeface="+mn-cs"/>
            </a:rPr>
            <a:t>*identify best model of delivery</a:t>
          </a:r>
        </a:p>
        <a:p>
          <a:pPr>
            <a:buNone/>
          </a:pP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highlight>
                <a:srgbClr val="FFFF00"/>
              </a:highlight>
              <a:latin typeface="Calibri"/>
              <a:ea typeface="+mn-ea"/>
              <a:cs typeface="+mn-cs"/>
            </a:rPr>
            <a:t>*track and monitor progress at this level</a:t>
          </a:r>
        </a:p>
      </dgm:t>
    </dgm:pt>
    <dgm:pt modelId="{59DAFCEC-9333-41C4-8B26-523B70A65BFB}" type="parTrans" cxnId="{ECBA715A-D401-4A08-A025-3DAF568C85E3}">
      <dgm:prSet/>
      <dgm:spPr/>
      <dgm:t>
        <a:bodyPr/>
        <a:lstStyle/>
        <a:p>
          <a:endParaRPr lang="en-US"/>
        </a:p>
      </dgm:t>
    </dgm:pt>
    <dgm:pt modelId="{9BEB9F2D-837A-42ED-8D6E-729B1D043FC2}" type="sibTrans" cxnId="{ECBA715A-D401-4A08-A025-3DAF568C85E3}">
      <dgm:prSet/>
      <dgm:spPr/>
      <dgm:t>
        <a:bodyPr/>
        <a:lstStyle/>
        <a:p>
          <a:endParaRPr lang="en-US"/>
        </a:p>
      </dgm:t>
    </dgm:pt>
    <dgm:pt modelId="{1146E209-CFE9-4988-A749-D0CA35A6B388}">
      <dgm:prSet/>
      <dgm:spPr>
        <a:xfrm>
          <a:off x="6252617" y="2791130"/>
          <a:ext cx="2719104" cy="1283178"/>
        </a:xfrm>
        <a:prstGeom prst="rightArrow">
          <a:avLst>
            <a:gd name="adj1" fmla="val 50000"/>
            <a:gd name="adj2" fmla="val 5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New Umpires will</a:t>
          </a:r>
        </a:p>
      </dgm:t>
    </dgm:pt>
    <dgm:pt modelId="{A6ED16E5-E1E4-4425-A2DA-2FC300026254}" type="parTrans" cxnId="{DA0BC8E1-7A39-402D-AE6B-946A82B8D12B}">
      <dgm:prSet/>
      <dgm:spPr/>
      <dgm:t>
        <a:bodyPr/>
        <a:lstStyle/>
        <a:p>
          <a:endParaRPr lang="en-US"/>
        </a:p>
      </dgm:t>
    </dgm:pt>
    <dgm:pt modelId="{64A4D99F-79C2-46FE-BF40-5486AC93AEC9}" type="sibTrans" cxnId="{DA0BC8E1-7A39-402D-AE6B-946A82B8D12B}">
      <dgm:prSet/>
      <dgm:spPr/>
      <dgm:t>
        <a:bodyPr/>
        <a:lstStyle/>
        <a:p>
          <a:endParaRPr lang="en-US"/>
        </a:p>
      </dgm:t>
    </dgm:pt>
    <dgm:pt modelId="{8CBCB76B-68A4-463E-8A13-58137058AB56}">
      <dgm:prSet custT="1"/>
      <dgm:spPr>
        <a:xfrm>
          <a:off x="6280421" y="3765296"/>
          <a:ext cx="1967505" cy="2355754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 </a:t>
          </a:r>
          <a:r>
            <a:rPr lang="en-US" sz="17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Have a safe place to learn and develop</a:t>
          </a:r>
        </a:p>
        <a:p>
          <a:pPr>
            <a:buNone/>
          </a:pPr>
          <a:r>
            <a:rPr lang="en-US" sz="17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*receive ongoing feedback after their pre-season clinic</a:t>
          </a:r>
        </a:p>
        <a:p>
          <a:pPr>
            <a:buNone/>
          </a:pPr>
          <a:r>
            <a:rPr lang="en-US" sz="17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*be connected to more experienced umpires</a:t>
          </a:r>
        </a:p>
        <a:p>
          <a:pPr>
            <a:buNone/>
          </a:pPr>
          <a:r>
            <a:rPr lang="en-US" sz="17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*will have FUN, experience success and STAY</a:t>
          </a:r>
        </a:p>
      </dgm:t>
    </dgm:pt>
    <dgm:pt modelId="{620DAE38-9390-4861-A0BF-FAA3BDB1F98D}" type="parTrans" cxnId="{7FD92458-A778-4A01-8E03-B2B62E71D66C}">
      <dgm:prSet/>
      <dgm:spPr/>
      <dgm:t>
        <a:bodyPr/>
        <a:lstStyle/>
        <a:p>
          <a:endParaRPr lang="en-US"/>
        </a:p>
      </dgm:t>
    </dgm:pt>
    <dgm:pt modelId="{694BD9B6-1174-435D-8F37-CCDFF5F1C10D}" type="sibTrans" cxnId="{7FD92458-A778-4A01-8E03-B2B62E71D66C}">
      <dgm:prSet/>
      <dgm:spPr/>
      <dgm:t>
        <a:bodyPr/>
        <a:lstStyle/>
        <a:p>
          <a:endParaRPr lang="en-US"/>
        </a:p>
      </dgm:t>
    </dgm:pt>
    <dgm:pt modelId="{5C943B26-A0A3-40A3-A3AA-2918155966C8}">
      <dgm:prSet phldrT="[Text]" custT="1"/>
      <dgm:spPr>
        <a:xfrm>
          <a:off x="2130898" y="2481562"/>
          <a:ext cx="2031615" cy="2312997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16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*Provide resources, ongoing support and monitoring</a:t>
          </a:r>
          <a:endParaRPr lang="en-US" sz="1800" baseline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>
            <a:buNone/>
          </a:pPr>
          <a:endParaRPr lang="en-US" sz="1800" baseline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>
            <a:buNone/>
          </a:pP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9DB1A79-15DB-43E0-8DB4-1DF160880F9B}" type="parTrans" cxnId="{17474AFC-7A8A-412A-87DD-B8A27DA8536F}">
      <dgm:prSet/>
      <dgm:spPr/>
      <dgm:t>
        <a:bodyPr/>
        <a:lstStyle/>
        <a:p>
          <a:endParaRPr lang="en-US"/>
        </a:p>
      </dgm:t>
    </dgm:pt>
    <dgm:pt modelId="{43EA7A83-15C9-41B1-9152-7439CE948343}" type="sibTrans" cxnId="{17474AFC-7A8A-412A-87DD-B8A27DA8536F}">
      <dgm:prSet/>
      <dgm:spPr/>
      <dgm:t>
        <a:bodyPr/>
        <a:lstStyle/>
        <a:p>
          <a:endParaRPr lang="en-US"/>
        </a:p>
      </dgm:t>
    </dgm:pt>
    <dgm:pt modelId="{E59158B8-9A60-4F7B-AEE5-30A32E27686B}" type="pres">
      <dgm:prSet presAssocID="{80338145-FCEC-4616-9481-DBAEDC775E96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E74E1DAF-B7E2-46D3-8569-7866B037F209}" type="pres">
      <dgm:prSet presAssocID="{0DA5582B-6F0F-4384-8933-F1E29AF6EF3B}" presName="parentText1" presStyleLbl="node1" presStyleIdx="0" presStyleCnt="4">
        <dgm:presLayoutVars>
          <dgm:chMax/>
          <dgm:chPref val="3"/>
          <dgm:bulletEnabled val="1"/>
        </dgm:presLayoutVars>
      </dgm:prSet>
      <dgm:spPr/>
    </dgm:pt>
    <dgm:pt modelId="{BC2B744C-E1D0-442D-A709-E8CC655597A9}" type="pres">
      <dgm:prSet presAssocID="{0DA5582B-6F0F-4384-8933-F1E29AF6EF3B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</dgm:pt>
    <dgm:pt modelId="{B5BBE8B3-4085-492B-987D-19BC1E811095}" type="pres">
      <dgm:prSet presAssocID="{C7E7C34E-B829-467B-94CE-B7FE5236FE79}" presName="parentText2" presStyleLbl="node1" presStyleIdx="1" presStyleCnt="4" custLinFactNeighborX="-301" custLinFactNeighborY="17490">
        <dgm:presLayoutVars>
          <dgm:chMax/>
          <dgm:chPref val="3"/>
          <dgm:bulletEnabled val="1"/>
        </dgm:presLayoutVars>
      </dgm:prSet>
      <dgm:spPr/>
    </dgm:pt>
    <dgm:pt modelId="{58A1BE17-D52E-4A94-9CFF-50967001667C}" type="pres">
      <dgm:prSet presAssocID="{C7E7C34E-B829-467B-94CE-B7FE5236FE79}" presName="childText2" presStyleLbl="solidAlignAcc1" presStyleIdx="1" presStyleCnt="4" custScaleY="100819" custLinFactNeighborX="1004" custLinFactNeighborY="8380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</dgm:pt>
    <dgm:pt modelId="{09C85EB6-E472-4CFA-B6A4-BD7BEF2C5E9D}" type="pres">
      <dgm:prSet presAssocID="{0C0223B7-5EAC-4418-930C-C0C6B8EAFAE3}" presName="parentText3" presStyleLbl="node1" presStyleIdx="2" presStyleCnt="4" custLinFactNeighborX="859" custLinFactNeighborY="33390">
        <dgm:presLayoutVars>
          <dgm:chMax/>
          <dgm:chPref val="3"/>
          <dgm:bulletEnabled val="1"/>
        </dgm:presLayoutVars>
      </dgm:prSet>
      <dgm:spPr/>
    </dgm:pt>
    <dgm:pt modelId="{047CA05F-3F1E-4879-8F1A-546F2038293E}" type="pres">
      <dgm:prSet presAssocID="{0C0223B7-5EAC-4418-930C-C0C6B8EAFAE3}" presName="childText3" presStyleLbl="solidAlignAcc1" presStyleIdx="2" presStyleCnt="4" custLinFactNeighborX="2511" custLinFactNeighborY="18120">
        <dgm:presLayoutVars>
          <dgm:chMax val="0"/>
          <dgm:chPref val="0"/>
          <dgm:bulletEnabled val="1"/>
        </dgm:presLayoutVars>
      </dgm:prSet>
      <dgm:spPr/>
    </dgm:pt>
    <dgm:pt modelId="{A50B6474-1109-48EA-8DD7-33E7CE99B884}" type="pres">
      <dgm:prSet presAssocID="{1146E209-CFE9-4988-A749-D0CA35A6B388}" presName="parentText4" presStyleLbl="node1" presStyleIdx="3" presStyleCnt="4" custLinFactNeighborX="3830" custLinFactNeighborY="49865">
        <dgm:presLayoutVars>
          <dgm:chMax/>
          <dgm:chPref val="3"/>
          <dgm:bulletEnabled val="1"/>
        </dgm:presLayoutVars>
      </dgm:prSet>
      <dgm:spPr/>
    </dgm:pt>
    <dgm:pt modelId="{4083CED4-6EEE-497B-9AD0-B0F4DDA349FF}" type="pres">
      <dgm:prSet presAssocID="{1146E209-CFE9-4988-A749-D0CA35A6B388}" presName="childText4" presStyleLbl="solidAlignAcc1" presStyleIdx="3" presStyleCnt="4" custScaleX="95970" custScaleY="90423" custLinFactNeighborX="3189" custLinFactNeighborY="26421">
        <dgm:presLayoutVars>
          <dgm:chMax val="0"/>
          <dgm:chPref val="0"/>
          <dgm:bulletEnabled val="1"/>
        </dgm:presLayoutVars>
      </dgm:prSet>
      <dgm:spPr/>
    </dgm:pt>
  </dgm:ptLst>
  <dgm:cxnLst>
    <dgm:cxn modelId="{F33F6202-1899-45E1-A8CF-1112AD9E6533}" type="presOf" srcId="{80338145-FCEC-4616-9481-DBAEDC775E96}" destId="{E59158B8-9A60-4F7B-AEE5-30A32E27686B}" srcOrd="0" destOrd="0" presId="urn:microsoft.com/office/officeart/2009/3/layout/IncreasingArrowsProcess"/>
    <dgm:cxn modelId="{CF8DBF02-CEA1-4922-BECC-5E5C4FF832B4}" srcId="{80338145-FCEC-4616-9481-DBAEDC775E96}" destId="{0DA5582B-6F0F-4384-8933-F1E29AF6EF3B}" srcOrd="0" destOrd="0" parTransId="{A6F77EA3-AEA0-4AB9-A456-DCAE422500E9}" sibTransId="{270CBEAF-D586-4ACE-B93C-95DF4791BE62}"/>
    <dgm:cxn modelId="{F8678E1C-9451-4F76-AA98-B5E7F327B84A}" type="presOf" srcId="{8CBCB76B-68A4-463E-8A13-58137058AB56}" destId="{4083CED4-6EEE-497B-9AD0-B0F4DDA349FF}" srcOrd="0" destOrd="0" presId="urn:microsoft.com/office/officeart/2009/3/layout/IncreasingArrowsProcess"/>
    <dgm:cxn modelId="{B304FA1F-C6BF-439F-A79A-56A19BF302CA}" type="presOf" srcId="{C7E7C34E-B829-467B-94CE-B7FE5236FE79}" destId="{B5BBE8B3-4085-492B-987D-19BC1E811095}" srcOrd="0" destOrd="0" presId="urn:microsoft.com/office/officeart/2009/3/layout/IncreasingArrowsProcess"/>
    <dgm:cxn modelId="{DCEAB229-4D54-4BD4-B1B5-E0E2ED1AA38E}" type="presOf" srcId="{488BD925-25A8-4073-92D2-BFD0F265CAAE}" destId="{047CA05F-3F1E-4879-8F1A-546F2038293E}" srcOrd="0" destOrd="0" presId="urn:microsoft.com/office/officeart/2009/3/layout/IncreasingArrowsProcess"/>
    <dgm:cxn modelId="{A30BB95F-00C0-4F34-937B-FF705B25FD5E}" srcId="{C7E7C34E-B829-467B-94CE-B7FE5236FE79}" destId="{6877BAD9-D760-40F9-92B5-4DEB762AC631}" srcOrd="0" destOrd="0" parTransId="{9F549E1F-3724-4C3D-9DCF-A2A7E59A828B}" sibTransId="{C7948059-4A14-4EE4-A4F3-5C96B18994CB}"/>
    <dgm:cxn modelId="{46BE2C60-9D87-40EE-9C4E-A46BD2EF1452}" type="presOf" srcId="{6877BAD9-D760-40F9-92B5-4DEB762AC631}" destId="{58A1BE17-D52E-4A94-9CFF-50967001667C}" srcOrd="0" destOrd="0" presId="urn:microsoft.com/office/officeart/2009/3/layout/IncreasingArrowsProcess"/>
    <dgm:cxn modelId="{F4F5996A-B31A-4F88-A4D6-7575163A062F}" type="presOf" srcId="{0C0223B7-5EAC-4418-930C-C0C6B8EAFAE3}" destId="{09C85EB6-E472-4CFA-B6A4-BD7BEF2C5E9D}" srcOrd="0" destOrd="0" presId="urn:microsoft.com/office/officeart/2009/3/layout/IncreasingArrowsProcess"/>
    <dgm:cxn modelId="{B57AA34B-051F-43B5-A197-A38BF346A13C}" type="presOf" srcId="{1146E209-CFE9-4988-A749-D0CA35A6B388}" destId="{A50B6474-1109-48EA-8DD7-33E7CE99B884}" srcOrd="0" destOrd="0" presId="urn:microsoft.com/office/officeart/2009/3/layout/IncreasingArrowsProcess"/>
    <dgm:cxn modelId="{2DAEE657-D10A-44E7-AD5E-B901B957C8B2}" type="presOf" srcId="{0DA5582B-6F0F-4384-8933-F1E29AF6EF3B}" destId="{E74E1DAF-B7E2-46D3-8569-7866B037F209}" srcOrd="0" destOrd="0" presId="urn:microsoft.com/office/officeart/2009/3/layout/IncreasingArrowsProcess"/>
    <dgm:cxn modelId="{7FD92458-A778-4A01-8E03-B2B62E71D66C}" srcId="{1146E209-CFE9-4988-A749-D0CA35A6B388}" destId="{8CBCB76B-68A4-463E-8A13-58137058AB56}" srcOrd="0" destOrd="0" parTransId="{620DAE38-9390-4861-A0BF-FAA3BDB1F98D}" sibTransId="{694BD9B6-1174-435D-8F37-CCDFF5F1C10D}"/>
    <dgm:cxn modelId="{2D11507A-3A3C-488C-9A59-6CEC1A021339}" srcId="{80338145-FCEC-4616-9481-DBAEDC775E96}" destId="{0C0223B7-5EAC-4418-930C-C0C6B8EAFAE3}" srcOrd="2" destOrd="0" parTransId="{A99C33C5-946F-4C1B-8E13-95F203D8457C}" sibTransId="{246CEE9E-3ED3-4BB8-9B20-0EF263BE8488}"/>
    <dgm:cxn modelId="{ECBA715A-D401-4A08-A025-3DAF568C85E3}" srcId="{0C0223B7-5EAC-4418-930C-C0C6B8EAFAE3}" destId="{488BD925-25A8-4073-92D2-BFD0F265CAAE}" srcOrd="0" destOrd="0" parTransId="{59DAFCEC-9333-41C4-8B26-523B70A65BFB}" sibTransId="{9BEB9F2D-837A-42ED-8D6E-729B1D043FC2}"/>
    <dgm:cxn modelId="{E4CAD289-4520-4BB7-8C6B-EACAE7834A3E}" srcId="{0DA5582B-6F0F-4384-8933-F1E29AF6EF3B}" destId="{AF9570E1-7463-4F68-B2A9-C7736C86D189}" srcOrd="0" destOrd="0" parTransId="{F31152A7-7682-42B8-B688-916A9E52638C}" sibTransId="{33EAF7F5-0D46-416F-84A7-BD1C33C165DF}"/>
    <dgm:cxn modelId="{6DF5F4BF-F405-44A8-9706-EE33141FC60F}" type="presOf" srcId="{5C943B26-A0A3-40A3-A3AA-2918155966C8}" destId="{58A1BE17-D52E-4A94-9CFF-50967001667C}" srcOrd="0" destOrd="1" presId="urn:microsoft.com/office/officeart/2009/3/layout/IncreasingArrowsProcess"/>
    <dgm:cxn modelId="{C5A7EFC0-58E2-4CC7-B41A-10EA9009F5F4}" srcId="{80338145-FCEC-4616-9481-DBAEDC775E96}" destId="{C7E7C34E-B829-467B-94CE-B7FE5236FE79}" srcOrd="1" destOrd="0" parTransId="{B5641146-B1FB-48D4-BA96-2C7BA6901044}" sibTransId="{E7D78FC0-52DE-4EC2-9503-408FAF328DE0}"/>
    <dgm:cxn modelId="{0E95D2D0-E64C-478A-95FE-2F766DDBFFC5}" type="presOf" srcId="{AF9570E1-7463-4F68-B2A9-C7736C86D189}" destId="{BC2B744C-E1D0-442D-A709-E8CC655597A9}" srcOrd="0" destOrd="0" presId="urn:microsoft.com/office/officeart/2009/3/layout/IncreasingArrowsProcess"/>
    <dgm:cxn modelId="{DA0BC8E1-7A39-402D-AE6B-946A82B8D12B}" srcId="{80338145-FCEC-4616-9481-DBAEDC775E96}" destId="{1146E209-CFE9-4988-A749-D0CA35A6B388}" srcOrd="3" destOrd="0" parTransId="{A6ED16E5-E1E4-4425-A2DA-2FC300026254}" sibTransId="{64A4D99F-79C2-46FE-BF40-5486AC93AEC9}"/>
    <dgm:cxn modelId="{17474AFC-7A8A-412A-87DD-B8A27DA8536F}" srcId="{C7E7C34E-B829-467B-94CE-B7FE5236FE79}" destId="{5C943B26-A0A3-40A3-A3AA-2918155966C8}" srcOrd="1" destOrd="0" parTransId="{39DB1A79-15DB-43E0-8DB4-1DF160880F9B}" sibTransId="{43EA7A83-15C9-41B1-9152-7439CE948343}"/>
    <dgm:cxn modelId="{DA5393C6-74F7-449C-9FF2-FAB0BB18BB83}" type="presParOf" srcId="{E59158B8-9A60-4F7B-AEE5-30A32E27686B}" destId="{E74E1DAF-B7E2-46D3-8569-7866B037F209}" srcOrd="0" destOrd="0" presId="urn:microsoft.com/office/officeart/2009/3/layout/IncreasingArrowsProcess"/>
    <dgm:cxn modelId="{13B63FB6-EAAE-45B7-9927-CCFE5F3D3253}" type="presParOf" srcId="{E59158B8-9A60-4F7B-AEE5-30A32E27686B}" destId="{BC2B744C-E1D0-442D-A709-E8CC655597A9}" srcOrd="1" destOrd="0" presId="urn:microsoft.com/office/officeart/2009/3/layout/IncreasingArrowsProcess"/>
    <dgm:cxn modelId="{6A9CF5B9-6F9E-402E-A155-794BFCD0B281}" type="presParOf" srcId="{E59158B8-9A60-4F7B-AEE5-30A32E27686B}" destId="{B5BBE8B3-4085-492B-987D-19BC1E811095}" srcOrd="2" destOrd="0" presId="urn:microsoft.com/office/officeart/2009/3/layout/IncreasingArrowsProcess"/>
    <dgm:cxn modelId="{F2DD7004-E3DC-457B-8BE1-60F65F76A16E}" type="presParOf" srcId="{E59158B8-9A60-4F7B-AEE5-30A32E27686B}" destId="{58A1BE17-D52E-4A94-9CFF-50967001667C}" srcOrd="3" destOrd="0" presId="urn:microsoft.com/office/officeart/2009/3/layout/IncreasingArrowsProcess"/>
    <dgm:cxn modelId="{06377B47-DDDB-4AD9-A82B-5607C1B568F4}" type="presParOf" srcId="{E59158B8-9A60-4F7B-AEE5-30A32E27686B}" destId="{09C85EB6-E472-4CFA-B6A4-BD7BEF2C5E9D}" srcOrd="4" destOrd="0" presId="urn:microsoft.com/office/officeart/2009/3/layout/IncreasingArrowsProcess"/>
    <dgm:cxn modelId="{872699A3-76AD-4436-BB15-CBF7251C0460}" type="presParOf" srcId="{E59158B8-9A60-4F7B-AEE5-30A32E27686B}" destId="{047CA05F-3F1E-4879-8F1A-546F2038293E}" srcOrd="5" destOrd="0" presId="urn:microsoft.com/office/officeart/2009/3/layout/IncreasingArrowsProcess"/>
    <dgm:cxn modelId="{F23B795A-D36E-448D-9069-3A0FA82DC33E}" type="presParOf" srcId="{E59158B8-9A60-4F7B-AEE5-30A32E27686B}" destId="{A50B6474-1109-48EA-8DD7-33E7CE99B884}" srcOrd="6" destOrd="0" presId="urn:microsoft.com/office/officeart/2009/3/layout/IncreasingArrowsProcess"/>
    <dgm:cxn modelId="{3614BFBA-851B-4866-947A-70BC0E3DF238}" type="presParOf" srcId="{E59158B8-9A60-4F7B-AEE5-30A32E27686B}" destId="{4083CED4-6EEE-497B-9AD0-B0F4DDA349FF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E1DAF-B7E2-46D3-8569-7866B037F209}">
      <dsp:nvSpPr>
        <dsp:cNvPr id="0" name=""/>
        <dsp:cNvSpPr/>
      </dsp:nvSpPr>
      <dsp:spPr>
        <a:xfrm>
          <a:off x="98039" y="419943"/>
          <a:ext cx="10954176" cy="1594763"/>
        </a:xfrm>
        <a:prstGeom prst="rightArrow">
          <a:avLst>
            <a:gd name="adj1" fmla="val 50000"/>
            <a:gd name="adj2" fmla="val 50000"/>
          </a:avLst>
        </a:prstGeom>
        <a:solidFill>
          <a:srgbClr val="A20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5316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If Baseball </a:t>
          </a:r>
          <a:r>
            <a:rPr lang="en-US" sz="28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Canada (NSO)….</a:t>
          </a:r>
          <a:endParaRPr lang="en-US" sz="2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98039" y="818634"/>
        <a:ext cx="10555485" cy="797381"/>
      </dsp:txXfrm>
    </dsp:sp>
    <dsp:sp modelId="{BC2B744C-E1D0-442D-A709-E8CC655597A9}">
      <dsp:nvSpPr>
        <dsp:cNvPr id="0" name=""/>
        <dsp:cNvSpPr/>
      </dsp:nvSpPr>
      <dsp:spPr>
        <a:xfrm>
          <a:off x="98039" y="1652337"/>
          <a:ext cx="2524937" cy="2949831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Endorses and promotes the development of MENTORSHIP programs at the provincial level</a:t>
          </a:r>
        </a:p>
      </dsp:txBody>
      <dsp:txXfrm>
        <a:off x="98039" y="1652337"/>
        <a:ext cx="2524937" cy="2949831"/>
      </dsp:txXfrm>
    </dsp:sp>
    <dsp:sp modelId="{B5BBE8B3-4085-492B-987D-19BC1E811095}">
      <dsp:nvSpPr>
        <dsp:cNvPr id="0" name=""/>
        <dsp:cNvSpPr/>
      </dsp:nvSpPr>
      <dsp:spPr>
        <a:xfrm>
          <a:off x="2597605" y="1230266"/>
          <a:ext cx="8429238" cy="1594763"/>
        </a:xfrm>
        <a:prstGeom prst="rightArrow">
          <a:avLst>
            <a:gd name="adj1" fmla="val 50000"/>
            <a:gd name="adj2" fmla="val 50000"/>
          </a:avLst>
        </a:prstGeom>
        <a:solidFill>
          <a:srgbClr val="4F81BD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5316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Provincial (PSO) organizations will</a:t>
          </a:r>
        </a:p>
      </dsp:txBody>
      <dsp:txXfrm>
        <a:off x="2597605" y="1628957"/>
        <a:ext cx="8030547" cy="797381"/>
      </dsp:txXfrm>
    </dsp:sp>
    <dsp:sp modelId="{58A1BE17-D52E-4A94-9CFF-50967001667C}">
      <dsp:nvSpPr>
        <dsp:cNvPr id="0" name=""/>
        <dsp:cNvSpPr/>
      </dsp:nvSpPr>
      <dsp:spPr>
        <a:xfrm>
          <a:off x="2648327" y="2412860"/>
          <a:ext cx="2524937" cy="2898187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*establish</a:t>
          </a:r>
          <a:r>
            <a:rPr lang="en-US" sz="160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a framework and options for delivery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*define standards and competencies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*work within the sport to ensure ZERO tolerance for umpire abuse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*incentivize local associations</a:t>
          </a:r>
          <a:endParaRPr lang="en-US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*Provide resources, ongoing support and monitoring</a:t>
          </a:r>
          <a:endParaRPr lang="en-US" sz="1800" kern="1200" baseline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baseline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648327" y="2412860"/>
        <a:ext cx="2524937" cy="2898187"/>
      </dsp:txXfrm>
    </dsp:sp>
    <dsp:sp modelId="{09C85EB6-E472-4CFA-B6A4-BD7BEF2C5E9D}">
      <dsp:nvSpPr>
        <dsp:cNvPr id="0" name=""/>
        <dsp:cNvSpPr/>
      </dsp:nvSpPr>
      <dsp:spPr>
        <a:xfrm>
          <a:off x="5198633" y="2015233"/>
          <a:ext cx="5904300" cy="1594763"/>
        </a:xfrm>
        <a:prstGeom prst="rightArrow">
          <a:avLst>
            <a:gd name="adj1" fmla="val 50000"/>
            <a:gd name="adj2" fmla="val 50000"/>
          </a:avLst>
        </a:prstGeom>
        <a:solidFill>
          <a:srgbClr val="8064A2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5316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local (LSO) associations will</a:t>
          </a:r>
        </a:p>
      </dsp:txBody>
      <dsp:txXfrm>
        <a:off x="5198633" y="2413924"/>
        <a:ext cx="5505609" cy="797381"/>
      </dsp:txXfrm>
    </dsp:sp>
    <dsp:sp modelId="{047CA05F-3F1E-4879-8F1A-546F2038293E}">
      <dsp:nvSpPr>
        <dsp:cNvPr id="0" name=""/>
        <dsp:cNvSpPr/>
      </dsp:nvSpPr>
      <dsp:spPr>
        <a:xfrm>
          <a:off x="5211316" y="3239504"/>
          <a:ext cx="2524937" cy="2893865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highlight>
                <a:srgbClr val="FFFF00"/>
              </a:highlight>
              <a:latin typeface="Calibri"/>
              <a:ea typeface="+mn-ea"/>
              <a:cs typeface="+mn-cs"/>
            </a:rPr>
            <a:t>*identify mentors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highlight>
                <a:srgbClr val="FFFF00"/>
              </a:highlight>
              <a:latin typeface="Calibri"/>
              <a:ea typeface="+mn-ea"/>
              <a:cs typeface="+mn-cs"/>
            </a:rPr>
            <a:t>*mentors will receive approved provincial training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highlight>
                <a:srgbClr val="FFFF00"/>
              </a:highlight>
              <a:latin typeface="Calibri"/>
              <a:ea typeface="+mn-ea"/>
              <a:cs typeface="+mn-cs"/>
            </a:rPr>
            <a:t>*identify best model of delivery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highlight>
                <a:srgbClr val="FFFF00"/>
              </a:highlight>
              <a:latin typeface="Calibri"/>
              <a:ea typeface="+mn-ea"/>
              <a:cs typeface="+mn-cs"/>
            </a:rPr>
            <a:t>*track and monitor progress at this level</a:t>
          </a:r>
        </a:p>
      </dsp:txBody>
      <dsp:txXfrm>
        <a:off x="5211316" y="3239504"/>
        <a:ext cx="2524937" cy="2893865"/>
      </dsp:txXfrm>
    </dsp:sp>
    <dsp:sp modelId="{A50B6474-1109-48EA-8DD7-33E7CE99B884}">
      <dsp:nvSpPr>
        <dsp:cNvPr id="0" name=""/>
        <dsp:cNvSpPr/>
      </dsp:nvSpPr>
      <dsp:spPr>
        <a:xfrm>
          <a:off x="7770892" y="2809369"/>
          <a:ext cx="3379363" cy="1594763"/>
        </a:xfrm>
        <a:prstGeom prst="rightArrow">
          <a:avLst>
            <a:gd name="adj1" fmla="val 50000"/>
            <a:gd name="adj2" fmla="val 5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5316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New Umpires will</a:t>
          </a:r>
        </a:p>
      </dsp:txBody>
      <dsp:txXfrm>
        <a:off x="7770892" y="3208060"/>
        <a:ext cx="2980672" cy="797381"/>
      </dsp:txXfrm>
    </dsp:sp>
    <dsp:sp modelId="{4083CED4-6EEE-497B-9AD0-B0F4DDA349FF}">
      <dsp:nvSpPr>
        <dsp:cNvPr id="0" name=""/>
        <dsp:cNvSpPr/>
      </dsp:nvSpPr>
      <dsp:spPr>
        <a:xfrm>
          <a:off x="7805447" y="3806675"/>
          <a:ext cx="2445259" cy="2647390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 </a:t>
          </a:r>
          <a:r>
            <a:rPr lang="en-US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Have a safe place to learn and develop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*receive ongoing feedback after their pre-season clinic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*be connected to more experienced umpires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*will have FUN, experience success and STAY</a:t>
          </a:r>
        </a:p>
      </dsp:txBody>
      <dsp:txXfrm>
        <a:off x="7805447" y="3806675"/>
        <a:ext cx="2445259" cy="26473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C9FA4-45A8-4663-A19A-49CD9AAF50B7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C668F-C776-468A-A19F-2C7C1D984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72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C668F-C776-468A-A19F-2C7C1D984FF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217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84ED4-23CF-9A4B-B925-F983588BE42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50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82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04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8421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567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2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95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60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500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367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093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7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32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82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050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5098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825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21762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165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820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09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891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957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82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53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5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056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29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C9B32-2F09-48FE-BA00-F54F8C72618F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3816F-D5CF-4AE2-AA13-DF3E53E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90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8423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DB248-951B-4A08-89C0-1A04759655FD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9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www.abc.net.au/news/2018-09-22/referee-bullying-call-mental-health-support-officials/10281392" TargetMode="External"/><Relationship Id="rId7" Type="http://schemas.openxmlformats.org/officeDocument/2006/relationships/hyperlink" Target="https://dudemom.com/youth-sports-parents-stop-yelling-ref/" TargetMode="External"/><Relationship Id="rId2" Type="http://schemas.openxmlformats.org/officeDocument/2006/relationships/hyperlink" Target="https://www.nytimes.com/2018/07/18/sports/referee-parents-abuse-videos.html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athleticbusiness.com/civil-actions/bad-sports.html" TargetMode="External"/><Relationship Id="rId5" Type="http://schemas.openxmlformats.org/officeDocument/2006/relationships/hyperlink" Target="https://www.athleticbusiness.com/governing-bodies/watch-a-reminder-on-how-to-parent-a-student-athlete.html" TargetMode="External"/><Relationship Id="rId4" Type="http://schemas.openxmlformats.org/officeDocument/2006/relationships/hyperlink" Target="https://vancouversun.com/opinion/op-ed/gord-mcfarlane-abuse-of-young-officials-in-all-youth-sports-has-got-to-stop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ladyblue.uic@gmail.com" TargetMode="External"/><Relationship Id="rId2" Type="http://schemas.openxmlformats.org/officeDocument/2006/relationships/hyperlink" Target="mailto:president@bcbua.ca" TargetMode="Externa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7D94D-B807-4177-889B-23197F640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170432"/>
            <a:ext cx="4506562" cy="2715767"/>
          </a:xfrm>
        </p:spPr>
        <p:txBody>
          <a:bodyPr anchor="b">
            <a:normAutofit/>
          </a:bodyPr>
          <a:lstStyle/>
          <a:p>
            <a:r>
              <a:rPr lang="en-US" sz="5400" dirty="0"/>
              <a:t>Umpire </a:t>
            </a:r>
            <a:br>
              <a:rPr lang="en-US" sz="5400" dirty="0"/>
            </a:br>
            <a:r>
              <a:rPr lang="en-US" sz="5400" dirty="0"/>
              <a:t>Mentorship</a:t>
            </a:r>
            <a:br>
              <a:rPr lang="en-US" sz="5400" dirty="0"/>
            </a:br>
            <a:endParaRPr lang="en-CA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4BBF3A-2D5D-4C61-86E5-8806AF87B1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297680"/>
            <a:ext cx="4087305" cy="1389888"/>
          </a:xfrm>
        </p:spPr>
        <p:txBody>
          <a:bodyPr anchor="t">
            <a:normAutofit/>
          </a:bodyPr>
          <a:lstStyle/>
          <a:p>
            <a:r>
              <a:rPr lang="en-CA" sz="3200" dirty="0"/>
              <a:t>A UNIFIED APPROACH</a:t>
            </a:r>
          </a:p>
        </p:txBody>
      </p:sp>
      <p:pic>
        <p:nvPicPr>
          <p:cNvPr id="5" name="Picture 4" descr="A picture containing baseball, athletic game, sport&#10;&#10;Description automatically generated">
            <a:extLst>
              <a:ext uri="{FF2B5EF4-FFF2-40B4-BE49-F238E27FC236}">
                <a16:creationId xmlns:a16="http://schemas.microsoft.com/office/drawing/2014/main" id="{80C4BFED-22EF-4046-A9EF-FD56FF024A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3" r="-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60297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3">
            <a:extLst>
              <a:ext uri="{FF2B5EF4-FFF2-40B4-BE49-F238E27FC236}">
                <a16:creationId xmlns:a16="http://schemas.microsoft.com/office/drawing/2014/main" id="{F790A1DF-B218-4620-BDD5-DDEBFE4EAF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8273156"/>
              </p:ext>
            </p:extLst>
          </p:nvPr>
        </p:nvGraphicFramePr>
        <p:xfrm>
          <a:off x="550513" y="266329"/>
          <a:ext cx="11150256" cy="6454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Shape 119">
            <a:extLst>
              <a:ext uri="{FF2B5EF4-FFF2-40B4-BE49-F238E27FC236}">
                <a16:creationId xmlns:a16="http://schemas.microsoft.com/office/drawing/2014/main" id="{7617E411-4AED-4BB2-8B2A-29E5A152E65F}"/>
              </a:ext>
            </a:extLst>
          </p:cNvPr>
          <p:cNvSpPr txBox="1">
            <a:spLocks/>
          </p:cNvSpPr>
          <p:nvPr/>
        </p:nvSpPr>
        <p:spPr>
          <a:xfrm>
            <a:off x="816844" y="266329"/>
            <a:ext cx="3387600" cy="745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defTabSz="914400"/>
            <a:r>
              <a:rPr lang="en-US" sz="3600" kern="0" dirty="0">
                <a:solidFill>
                  <a:schemeClr val="tx1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Theory of Action</a:t>
            </a:r>
          </a:p>
          <a:p>
            <a:pPr defTabSz="914400"/>
            <a:endParaRPr lang="en-US" sz="3600" kern="0" dirty="0">
              <a:solidFill>
                <a:schemeClr val="tx1"/>
              </a:solidFill>
              <a:latin typeface="Calibri" panose="020F0502020204030204" pitchFamily="34" charset="0"/>
              <a:ea typeface="Open Sans"/>
              <a:cs typeface="Calibri" panose="020F050202020403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33560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CULTURE….what is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Definition: The social behaviors and norms of a particular group of people.</a:t>
            </a:r>
          </a:p>
          <a:p>
            <a:r>
              <a:rPr lang="en-US" sz="3200" dirty="0"/>
              <a:t>What are the CULTURAL NORMS in sport that our officials are experiencing right now?</a:t>
            </a:r>
          </a:p>
          <a:p>
            <a:r>
              <a:rPr lang="en-US" sz="3200" dirty="0"/>
              <a:t>Let’s look at some headlines….</a:t>
            </a:r>
          </a:p>
        </p:txBody>
      </p:sp>
    </p:spTree>
    <p:extLst>
      <p:ext uri="{BB962C8B-B14F-4D97-AF65-F5344CB8AC3E}">
        <p14:creationId xmlns:p14="http://schemas.microsoft.com/office/powerpoint/2010/main" val="249002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3105835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rgbClr val="660099"/>
                </a:solidFill>
                <a:latin typeface="arial" panose="020B0604020202020204" pitchFamily="34" charset="0"/>
                <a:hlinkClick r:id="rId2"/>
              </a:rPr>
              <a:t>-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0" y="3105835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u="sng" dirty="0">
              <a:hlinkClick r:id="rId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u="sng" dirty="0">
              <a:hlinkClick r:id="rId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1028344"/>
            <a:ext cx="7467600" cy="818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Verbal and Physical Abuse of Game Officials and Poor Sportsmanship Cause of Shortage: A crime in 22 states to assault referee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B0F0"/>
                </a:solidFill>
              </a:rPr>
              <a:t>Football referees: death threats, physical violence and verbal abuse are all part of the job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Parents Behaving Badly: A Youth Sports Crisis Caught on Video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Blame the stripes: The rampant abuse in sports officiating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hlinkClick r:id="rId5"/>
              </a:rPr>
              <a:t>Watch: Stemming the Abuse of Youth Sports Officials</a:t>
            </a:r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Verbal Abuse, Violence Driving Umpires/Referees Out of Sports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Verbal abuse from parents, coaches is causing a referee shortage in youth sports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Law Doesn't Always Protect Referees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Referee abuse drives high turnover rate among junior sports officials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Nationwide Decline in Sports Officials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00B0F0"/>
              </a:solidFill>
            </a:endParaRP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u="sng" dirty="0">
              <a:hlinkClick r:id="rId7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9196" y="474345"/>
            <a:ext cx="2376996" cy="237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need to </a:t>
            </a:r>
            <a:r>
              <a:rPr lang="en-US" dirty="0">
                <a:solidFill>
                  <a:srgbClr val="FF0000"/>
                </a:solidFill>
              </a:rPr>
              <a:t>CHANGE</a:t>
            </a:r>
            <a:r>
              <a:rPr lang="en-US" dirty="0"/>
              <a:t> the current </a:t>
            </a:r>
            <a:r>
              <a:rPr lang="en-US" dirty="0">
                <a:solidFill>
                  <a:srgbClr val="FF0000"/>
                </a:solidFill>
              </a:rPr>
              <a:t>CULTURE</a:t>
            </a:r>
            <a:r>
              <a:rPr lang="en-US" dirty="0"/>
              <a:t>….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75300" y="2273301"/>
            <a:ext cx="4394201" cy="3352800"/>
          </a:xfrm>
        </p:spPr>
      </p:pic>
      <p:pic>
        <p:nvPicPr>
          <p:cNvPr id="1026" name="Picture 2" descr="https://lh3.googleusercontent.com/xqyrtuYuuZq6BzEfexPjpI52ChqdMlqLNyZhkZCzN6ZMnlBr5fBBT_MInnQAglmoO2YW2JM_r4ZRU7ie81GnzKzm9Bp5z64zzYygk92nM7GJ8nKGr4ZQveHiUdvyDAHeEQVicjYBOlXDhc9UlR4UqcZZt5S-SWj3mv8XVXc_EUc5WhKgQx7X4ll5lhc13KbEWwQqEEycciQk7NNWEulRvIAKSXfX7hIxUHNtTg6XOhW001Lfd6fsIrmpQIJ_crVFl5-lTUt3vqdeloCdb3eTvDWLmsC8KdsWZXq7iUJm6MOTO_M5SDbscrxfpBNtdXO3OMcYM7MGc1jqcvBuB6S6CRHiWQDK1Yqk24umU6DAYsOi8DPT77mUt5k-LuC_vPAG1zEYi9LEb8oi-PIPmVXkZejZ5l3MM9SxRlbpK8QZnV_1mUJwUwYrzjSxWMi7LLJdKe_x9HbnWWo31_w1TVEsVeOM-DImyaQRaL-5EsXBYk7l01FtNiT8bdv3Xv_I2HpLn3P5sEgV-7i7oQhHQ_KJ2npJ1hloC1NeCbxKmEKL8geDP6IzCZzf3yC5na3b_99k1uiHBIHmkbAZRRPPAvWngk84TNVLPRJrx8xOJ_XFn3FWlQ9Ty-VnBSCAx0BmoZVK2hH_JZtof88XjBsMQWms_7Q4K4aTuFJ8b-bjAAK5uvQK-aPlHacYo5AT9xQ52eZE0W6GHjx29M598b_N3VJm0Ekzpu-5EAKhuL9LeT0fyFWEM426=w708-h943-no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2438400"/>
            <a:ext cx="3303175" cy="416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091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Having a mentor: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020932" y="1295400"/>
            <a:ext cx="8717872" cy="5410200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sz="2000" dirty="0"/>
              <a:t>gives a new umpire a SAFE place to learn</a:t>
            </a:r>
          </a:p>
          <a:p>
            <a:r>
              <a:rPr lang="en-US" sz="2000" dirty="0"/>
              <a:t>  gives support when they don’t know a rule or how to handle  a situation</a:t>
            </a:r>
          </a:p>
          <a:p>
            <a:r>
              <a:rPr lang="en-US" sz="2000" dirty="0"/>
              <a:t> gives the opportunity to SEE SOMEONE DEMONSTRATE how to do something correctly</a:t>
            </a:r>
          </a:p>
          <a:p>
            <a:r>
              <a:rPr lang="en-US" sz="2000" dirty="0"/>
              <a:t> means a new umpire gets IMMEDIATE feedback so he/she can do it right the next time (or try)</a:t>
            </a:r>
          </a:p>
          <a:p>
            <a:r>
              <a:rPr lang="en-US" sz="2000" dirty="0"/>
              <a:t> makes them feel valued – someone is interested in MY DEVELOPMENT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4328160"/>
            <a:ext cx="487680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9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304800"/>
            <a:ext cx="2895600" cy="19249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KEYS…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33599" y="1447800"/>
            <a:ext cx="6347714" cy="5105400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To be  an </a:t>
            </a:r>
            <a:r>
              <a:rPr lang="en-US" b="1" u="sng"/>
              <a:t>effective mentor….</a:t>
            </a:r>
            <a:endParaRPr lang="en-US" b="1" u="sng" dirty="0"/>
          </a:p>
          <a:p>
            <a:r>
              <a:rPr lang="en-US" dirty="0"/>
              <a:t>1) Know your skill development plan</a:t>
            </a:r>
          </a:p>
          <a:p>
            <a:r>
              <a:rPr lang="en-US" dirty="0"/>
              <a:t>2) Be an excellent model</a:t>
            </a:r>
          </a:p>
          <a:p>
            <a:r>
              <a:rPr lang="en-US" dirty="0"/>
              <a:t>3) ALWAYS be positive/encouraging</a:t>
            </a:r>
          </a:p>
          <a:p>
            <a:r>
              <a:rPr lang="en-US" dirty="0"/>
              <a:t>4) Give specific in-game feedback</a:t>
            </a:r>
          </a:p>
          <a:p>
            <a:r>
              <a:rPr lang="en-US" dirty="0"/>
              <a:t>5) Summarize the learning post game</a:t>
            </a:r>
          </a:p>
          <a:p>
            <a:r>
              <a:rPr lang="en-US" dirty="0"/>
              <a:t>6) Set objectives for your Mentee’s next game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1" y="4191001"/>
            <a:ext cx="3809999" cy="245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5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Mentorship is “coaching feedback” not EVALUATION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u="sng" dirty="0">
                <a:solidFill>
                  <a:srgbClr val="FF0000"/>
                </a:solidFill>
              </a:rPr>
              <a:t>Evaluation</a:t>
            </a:r>
            <a:r>
              <a:rPr lang="en-US" sz="2000" dirty="0"/>
              <a:t> is a SUMMATIVE term – used to “assess” or determine a qualification. Pass/Fail…or in our world EMERGING or EFFECTIVE</a:t>
            </a:r>
          </a:p>
          <a:p>
            <a:r>
              <a:rPr lang="en-US" sz="2000" u="sng" dirty="0">
                <a:solidFill>
                  <a:srgbClr val="FF0000"/>
                </a:solidFill>
              </a:rPr>
              <a:t>Coaching  feedback </a:t>
            </a:r>
            <a:r>
              <a:rPr lang="en-US" sz="2000" dirty="0"/>
              <a:t>is a FORMATIVE term – used to identify where an individual is currently and recommends specific changes in order to move them to where they need to go.</a:t>
            </a:r>
          </a:p>
          <a:p>
            <a:r>
              <a:rPr lang="en-US" sz="2000" dirty="0"/>
              <a:t>Mentorship is NOT evaluative in nature. Mentors are NOT evaluators.</a:t>
            </a:r>
          </a:p>
          <a:p>
            <a:r>
              <a:rPr lang="en-US" sz="2000" dirty="0"/>
              <a:t>Coaching feedback is a practice that sustains continual growth and development that builds on each acquired skill.</a:t>
            </a:r>
          </a:p>
          <a:p>
            <a:r>
              <a:rPr lang="en-US" sz="2000" dirty="0"/>
              <a:t>Coaching feedback builds relationship by focusing on strengths, acknowledging achievements and setting targets for continual improvement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136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8636" y="222195"/>
            <a:ext cx="7635250" cy="1320800"/>
          </a:xfrm>
        </p:spPr>
        <p:txBody>
          <a:bodyPr>
            <a:normAutofit/>
          </a:bodyPr>
          <a:lstStyle/>
          <a:p>
            <a:br>
              <a:rPr lang="en-CA" dirty="0"/>
            </a:br>
            <a:r>
              <a:rPr lang="en-CA" dirty="0"/>
              <a:t>Benefits for the Provincial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358283"/>
            <a:ext cx="7635250" cy="51293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3000" dirty="0"/>
          </a:p>
          <a:p>
            <a:r>
              <a:rPr lang="en-CA" sz="2400" dirty="0"/>
              <a:t>Develop a culture of personal and professional growth</a:t>
            </a:r>
          </a:p>
          <a:p>
            <a:r>
              <a:rPr lang="en-CA" sz="2400" dirty="0"/>
              <a:t>Share desired behaviours and attitudes</a:t>
            </a:r>
          </a:p>
          <a:p>
            <a:r>
              <a:rPr lang="en-CA" sz="2400" dirty="0"/>
              <a:t>Enhance leadership and “coaching feedback” skills in midlevel and senior umpires</a:t>
            </a:r>
          </a:p>
          <a:p>
            <a:r>
              <a:rPr lang="en-CA" sz="2400" dirty="0"/>
              <a:t>Improve morale, performance and motivation</a:t>
            </a:r>
          </a:p>
          <a:p>
            <a:r>
              <a:rPr lang="en-CA" sz="2400" dirty="0"/>
              <a:t>Engages, retains and develops umpires</a:t>
            </a:r>
          </a:p>
          <a:p>
            <a:r>
              <a:rPr lang="en-CA" sz="2400" dirty="0"/>
              <a:t>Creates an OPTIC for coaches, players, parents and fans</a:t>
            </a:r>
          </a:p>
          <a:p>
            <a:endParaRPr lang="en-CA" sz="24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4807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Benefits for local association: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1852" y="1371601"/>
            <a:ext cx="8851037" cy="5344675"/>
          </a:xfrm>
        </p:spPr>
        <p:txBody>
          <a:bodyPr>
            <a:normAutofit/>
          </a:bodyPr>
          <a:lstStyle/>
          <a:p>
            <a:r>
              <a:rPr lang="en-CA" sz="3200" dirty="0"/>
              <a:t>mentoring is a way to develop emerging talent </a:t>
            </a:r>
          </a:p>
          <a:p>
            <a:r>
              <a:rPr lang="en-CA" sz="3200" dirty="0"/>
              <a:t>keeps knowledgeable and experienced umpires engaged and energized. </a:t>
            </a:r>
          </a:p>
          <a:p>
            <a:r>
              <a:rPr lang="en-CA" sz="3200" dirty="0"/>
              <a:t>transferral of basic knowledge and skills</a:t>
            </a:r>
          </a:p>
          <a:p>
            <a:r>
              <a:rPr lang="en-CA" sz="3200" dirty="0"/>
              <a:t>mentoring creates a CULURE of support. A TRIBE for officials. A sense of belonging</a:t>
            </a:r>
          </a:p>
          <a:p>
            <a:r>
              <a:rPr lang="en-CA" sz="3200" dirty="0"/>
              <a:t>Many mentees return to mentor others because it was such a life line for them</a:t>
            </a:r>
          </a:p>
        </p:txBody>
      </p:sp>
    </p:spTree>
    <p:extLst>
      <p:ext uri="{BB962C8B-B14F-4D97-AF65-F5344CB8AC3E}">
        <p14:creationId xmlns:p14="http://schemas.microsoft.com/office/powerpoint/2010/main" val="192719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DO THIS?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799" y="1447060"/>
            <a:ext cx="8463619" cy="4594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u="sng" dirty="0"/>
              <a:t>The Provincial body</a:t>
            </a:r>
            <a:r>
              <a:rPr lang="en-US" sz="2200" dirty="0"/>
              <a:t>:</a:t>
            </a:r>
          </a:p>
          <a:p>
            <a:r>
              <a:rPr lang="en-US" sz="2200" dirty="0"/>
              <a:t>Provides incentives</a:t>
            </a:r>
          </a:p>
          <a:p>
            <a:r>
              <a:rPr lang="en-US" sz="2200" dirty="0"/>
              <a:t>Defines the pedagogy of skill development</a:t>
            </a:r>
          </a:p>
          <a:p>
            <a:r>
              <a:rPr lang="en-US" sz="2200" dirty="0"/>
              <a:t>Provides training for the Mentors</a:t>
            </a:r>
          </a:p>
          <a:p>
            <a:r>
              <a:rPr lang="en-US" sz="2200" dirty="0"/>
              <a:t>Supports the associations with leadership for implementation</a:t>
            </a:r>
          </a:p>
          <a:p>
            <a:pPr marL="0" indent="0">
              <a:buNone/>
            </a:pPr>
            <a:r>
              <a:rPr lang="en-US" sz="2200" u="sng" dirty="0"/>
              <a:t>The Local body</a:t>
            </a:r>
            <a:r>
              <a:rPr lang="en-US" sz="2200" dirty="0"/>
              <a:t>:</a:t>
            </a:r>
          </a:p>
          <a:p>
            <a:r>
              <a:rPr lang="en-US" sz="2200" dirty="0"/>
              <a:t>Identifies CHAMPIONS who will lead implementation</a:t>
            </a:r>
          </a:p>
          <a:p>
            <a:r>
              <a:rPr lang="en-US" sz="2200" dirty="0"/>
              <a:t>Identifies potential Mentors to be trained</a:t>
            </a:r>
          </a:p>
          <a:p>
            <a:r>
              <a:rPr lang="en-US" sz="2200" dirty="0"/>
              <a:t>Identifies the program that fits their unique needs and works with the </a:t>
            </a:r>
            <a:r>
              <a:rPr lang="en-US" sz="2200"/>
              <a:t>PSO/Umpire Committee </a:t>
            </a:r>
            <a:r>
              <a:rPr lang="en-US" sz="2200" dirty="0"/>
              <a:t>to implement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41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98" y="648070"/>
            <a:ext cx="10626652" cy="569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88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KNOW…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1241" y="1600200"/>
            <a:ext cx="6347714" cy="4800600"/>
          </a:xfrm>
        </p:spPr>
        <p:txBody>
          <a:bodyPr>
            <a:normAutofit/>
          </a:bodyPr>
          <a:lstStyle/>
          <a:p>
            <a:r>
              <a:rPr lang="en-US" dirty="0"/>
              <a:t>Educational research tells us that “coaching feedback” is one of the most effective ways to immediately improve performance </a:t>
            </a:r>
          </a:p>
          <a:p>
            <a:r>
              <a:rPr lang="en-US" dirty="0"/>
              <a:t>There is much evidence, both anecdotal and analytical that this process improves both performance and retention.</a:t>
            </a:r>
          </a:p>
          <a:p>
            <a:r>
              <a:rPr lang="en-US" dirty="0"/>
              <a:t>Mentorship benefits everyone: The Mentor, the Mentee, the local Association, and the Parent Organization</a:t>
            </a:r>
          </a:p>
          <a:p>
            <a:r>
              <a:rPr lang="en-US" dirty="0"/>
              <a:t>Mentorship is succession planning – it ensures that umpires stay with the game long enough to become competent.</a:t>
            </a:r>
          </a:p>
          <a:p>
            <a:r>
              <a:rPr lang="en-US" dirty="0"/>
              <a:t>Mentorship turns useless criticism into positive learning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404073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899604"/>
          </a:xfrm>
        </p:spPr>
        <p:txBody>
          <a:bodyPr>
            <a:normAutofit fontScale="90000"/>
          </a:bodyPr>
          <a:lstStyle/>
          <a:p>
            <a:r>
              <a:rPr lang="en-US" dirty="0"/>
              <a:t>Changing mindsets…changes culture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1509205"/>
            <a:ext cx="4120896" cy="736846"/>
          </a:xfrm>
        </p:spPr>
        <p:txBody>
          <a:bodyPr/>
          <a:lstStyle/>
          <a:p>
            <a:r>
              <a:rPr lang="en-US" dirty="0"/>
              <a:t>….FROM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485749"/>
            <a:ext cx="4120896" cy="3555616"/>
          </a:xfrm>
        </p:spPr>
        <p:txBody>
          <a:bodyPr>
            <a:normAutofit/>
          </a:bodyPr>
          <a:lstStyle/>
          <a:p>
            <a:r>
              <a:rPr lang="en-US" sz="2000" dirty="0"/>
              <a:t>Every umpire for herself</a:t>
            </a:r>
          </a:p>
          <a:p>
            <a:r>
              <a:rPr lang="en-US" sz="2000" dirty="0"/>
              <a:t>This kid is truly terrible</a:t>
            </a:r>
          </a:p>
          <a:p>
            <a:r>
              <a:rPr lang="en-US" sz="2000" dirty="0"/>
              <a:t>Passively listening to others criticize</a:t>
            </a:r>
          </a:p>
          <a:p>
            <a:r>
              <a:rPr lang="en-US" sz="2000" dirty="0"/>
              <a:t>Being entertained by others failures</a:t>
            </a:r>
          </a:p>
          <a:p>
            <a:r>
              <a:rPr lang="en-US" sz="2000" dirty="0"/>
              <a:t>“I am past working low level ball”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1509204"/>
            <a:ext cx="4120896" cy="736847"/>
          </a:xfrm>
        </p:spPr>
        <p:txBody>
          <a:bodyPr/>
          <a:lstStyle/>
          <a:p>
            <a:r>
              <a:rPr lang="en-US" dirty="0"/>
              <a:t>TO…….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485749"/>
            <a:ext cx="4120896" cy="3555615"/>
          </a:xfrm>
        </p:spPr>
        <p:txBody>
          <a:bodyPr>
            <a:normAutofit/>
          </a:bodyPr>
          <a:lstStyle/>
          <a:p>
            <a:r>
              <a:rPr lang="en-US" sz="2000" dirty="0"/>
              <a:t>We are a team</a:t>
            </a:r>
          </a:p>
          <a:p>
            <a:r>
              <a:rPr lang="en-US" sz="2000" dirty="0"/>
              <a:t>We have some work to do</a:t>
            </a:r>
          </a:p>
          <a:p>
            <a:r>
              <a:rPr lang="en-US" sz="2000" dirty="0"/>
              <a:t>Asking them what can be done to improve</a:t>
            </a:r>
          </a:p>
          <a:p>
            <a:r>
              <a:rPr lang="en-US" sz="2000" dirty="0"/>
              <a:t>Taking responsibility for their improvement	</a:t>
            </a:r>
          </a:p>
          <a:p>
            <a:r>
              <a:rPr lang="en-US" sz="2000" dirty="0"/>
              <a:t>“I am a resource for others”					</a:t>
            </a:r>
          </a:p>
        </p:txBody>
      </p:sp>
    </p:spTree>
    <p:extLst>
      <p:ext uri="{BB962C8B-B14F-4D97-AF65-F5344CB8AC3E}">
        <p14:creationId xmlns:p14="http://schemas.microsoft.com/office/powerpoint/2010/main" val="106506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 build it….a change in culture will come…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599" y="1811045"/>
            <a:ext cx="6347714" cy="4665955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 Investment of </a:t>
            </a:r>
            <a:r>
              <a:rPr lang="en-US" sz="2400" dirty="0">
                <a:solidFill>
                  <a:srgbClr val="FF0000"/>
                </a:solidFill>
              </a:rPr>
              <a:t>TIME</a:t>
            </a:r>
            <a:r>
              <a:rPr lang="en-US" sz="2400" dirty="0"/>
              <a:t> leads to </a:t>
            </a:r>
            <a:r>
              <a:rPr lang="en-US" sz="2400" dirty="0">
                <a:solidFill>
                  <a:srgbClr val="FF0000"/>
                </a:solidFill>
              </a:rPr>
              <a:t>relationship</a:t>
            </a:r>
            <a:r>
              <a:rPr lang="en-US" sz="2400" dirty="0"/>
              <a:t>.</a:t>
            </a:r>
          </a:p>
          <a:p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Relationship</a:t>
            </a:r>
            <a:r>
              <a:rPr lang="en-US" sz="2400" dirty="0"/>
              <a:t> leads to </a:t>
            </a:r>
            <a:r>
              <a:rPr lang="en-US" sz="2400" dirty="0">
                <a:solidFill>
                  <a:srgbClr val="FF0000"/>
                </a:solidFill>
              </a:rPr>
              <a:t>TRUST</a:t>
            </a:r>
            <a:r>
              <a:rPr lang="en-US" sz="2400" dirty="0"/>
              <a:t>.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Trust</a:t>
            </a:r>
            <a:r>
              <a:rPr lang="en-US" sz="2400" dirty="0"/>
              <a:t> leads to </a:t>
            </a:r>
            <a:r>
              <a:rPr lang="en-US" sz="2400" dirty="0">
                <a:solidFill>
                  <a:srgbClr val="FF0000"/>
                </a:solidFill>
              </a:rPr>
              <a:t>SAFETY</a:t>
            </a:r>
            <a:r>
              <a:rPr lang="en-US" sz="2400" dirty="0"/>
              <a:t>.</a:t>
            </a:r>
          </a:p>
          <a:p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Safety</a:t>
            </a:r>
            <a:r>
              <a:rPr lang="en-US" sz="2400" dirty="0"/>
              <a:t> leads to </a:t>
            </a:r>
            <a:r>
              <a:rPr lang="en-US" sz="2400" dirty="0">
                <a:solidFill>
                  <a:srgbClr val="FF0000"/>
                </a:solidFill>
              </a:rPr>
              <a:t>learning</a:t>
            </a:r>
            <a:r>
              <a:rPr lang="en-US" sz="2400" dirty="0"/>
              <a:t>. </a:t>
            </a:r>
          </a:p>
          <a:p>
            <a:r>
              <a:rPr lang="en-US" sz="2400" b="1" i="1" dirty="0"/>
              <a:t>When we can learn in a safe environment, we gain </a:t>
            </a:r>
            <a:r>
              <a:rPr lang="en-US" sz="2400" b="1" i="1" u="sng" dirty="0"/>
              <a:t>confidence</a:t>
            </a:r>
            <a:r>
              <a:rPr lang="en-US" sz="2400" b="1" i="1" dirty="0"/>
              <a:t> and we improve. When we are successful we feel proud and we are </a:t>
            </a:r>
            <a:r>
              <a:rPr lang="en-US" sz="2400" b="1" i="1" u="sng" dirty="0"/>
              <a:t>motivated</a:t>
            </a:r>
            <a:r>
              <a:rPr lang="en-US" sz="2400" b="1" i="1" dirty="0"/>
              <a:t> to continue. </a:t>
            </a:r>
            <a:r>
              <a:rPr lang="en-US" sz="2400" b="1" i="1" dirty="0">
                <a:solidFill>
                  <a:srgbClr val="FF0000"/>
                </a:solidFill>
              </a:rPr>
              <a:t>It becomes FUN</a:t>
            </a:r>
          </a:p>
        </p:txBody>
      </p:sp>
    </p:spTree>
    <p:extLst>
      <p:ext uri="{BB962C8B-B14F-4D97-AF65-F5344CB8AC3E}">
        <p14:creationId xmlns:p14="http://schemas.microsoft.com/office/powerpoint/2010/main" val="324439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 bwMode="auto">
          <a:xfrm rot="10800000">
            <a:off x="1524000" y="5181600"/>
            <a:ext cx="9144000" cy="1676400"/>
          </a:xfrm>
          <a:prstGeom prst="rect">
            <a:avLst/>
          </a:prstGeom>
          <a:gradFill flip="none" rotWithShape="1">
            <a:gsLst>
              <a:gs pos="0">
                <a:srgbClr val="D9CFBB"/>
              </a:gs>
              <a:gs pos="100000">
                <a:srgbClr val="AE9878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90" name="Group 489"/>
          <p:cNvGrpSpPr/>
          <p:nvPr/>
        </p:nvGrpSpPr>
        <p:grpSpPr>
          <a:xfrm>
            <a:off x="1600200" y="5791200"/>
            <a:ext cx="9067800" cy="1066800"/>
            <a:chOff x="192944" y="5791200"/>
            <a:chExt cx="9106330" cy="1066800"/>
          </a:xfrm>
        </p:grpSpPr>
        <p:sp>
          <p:nvSpPr>
            <p:cNvPr id="3" name="Freeform 5"/>
            <p:cNvSpPr>
              <a:spLocks/>
            </p:cNvSpPr>
            <p:nvPr/>
          </p:nvSpPr>
          <p:spPr bwMode="auto">
            <a:xfrm>
              <a:off x="733538" y="6352674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234528" y="6352674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192944" y="6071937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525618" y="6128084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899875" y="5903495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731559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149380" y="6296526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440470" y="6521116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2355322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398886" y="6008433"/>
              <a:ext cx="415842" cy="317521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2105817" y="6071937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2091955" y="6511758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2854332" y="6352674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359281" y="5878113"/>
              <a:ext cx="166337" cy="137459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622647" y="5894137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/>
            <p:cNvSpPr>
              <a:spLocks/>
            </p:cNvSpPr>
            <p:nvPr/>
          </p:nvSpPr>
          <p:spPr bwMode="auto">
            <a:xfrm>
              <a:off x="3478095" y="6497533"/>
              <a:ext cx="374258" cy="248172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4143442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3270174" y="6577263"/>
              <a:ext cx="166337" cy="137459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2646411" y="6633627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3270174" y="6240379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"/>
            <p:cNvSpPr>
              <a:spLocks/>
            </p:cNvSpPr>
            <p:nvPr/>
          </p:nvSpPr>
          <p:spPr bwMode="auto">
            <a:xfrm>
              <a:off x="4559284" y="6071937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1523638" y="6352674"/>
              <a:ext cx="166337" cy="137459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1149380" y="6577263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3852353" y="6296526"/>
              <a:ext cx="237108" cy="181279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4351363" y="6071937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3893937" y="6521116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4642452" y="6464968"/>
              <a:ext cx="310548" cy="237426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1398886" y="5791200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1856312" y="5903495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4642452" y="5922211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>
              <a:off x="2729579" y="6015789"/>
              <a:ext cx="339453" cy="280520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2445421" y="5978358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3561263" y="5959642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3193936" y="6056820"/>
              <a:ext cx="207921" cy="158964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Freeform 5"/>
            <p:cNvSpPr>
              <a:spLocks/>
            </p:cNvSpPr>
            <p:nvPr/>
          </p:nvSpPr>
          <p:spPr bwMode="auto">
            <a:xfrm>
              <a:off x="5029200" y="6421333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" name="Freeform 6"/>
            <p:cNvSpPr>
              <a:spLocks/>
            </p:cNvSpPr>
            <p:nvPr/>
          </p:nvSpPr>
          <p:spPr bwMode="auto">
            <a:xfrm>
              <a:off x="5001326" y="6128084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" name="Freeform 7"/>
            <p:cNvSpPr>
              <a:spLocks/>
            </p:cNvSpPr>
            <p:nvPr/>
          </p:nvSpPr>
          <p:spPr bwMode="auto">
            <a:xfrm>
              <a:off x="5246149" y="5903495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" name="Freeform 460"/>
            <p:cNvSpPr>
              <a:spLocks/>
            </p:cNvSpPr>
            <p:nvPr/>
          </p:nvSpPr>
          <p:spPr bwMode="auto">
            <a:xfrm>
              <a:off x="6077833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Freeform 6"/>
            <p:cNvSpPr>
              <a:spLocks/>
            </p:cNvSpPr>
            <p:nvPr/>
          </p:nvSpPr>
          <p:spPr bwMode="auto">
            <a:xfrm>
              <a:off x="5495654" y="6296526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Freeform 6"/>
            <p:cNvSpPr>
              <a:spLocks/>
            </p:cNvSpPr>
            <p:nvPr/>
          </p:nvSpPr>
          <p:spPr bwMode="auto">
            <a:xfrm>
              <a:off x="5786744" y="6521116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4" name="Freeform 7"/>
            <p:cNvSpPr>
              <a:spLocks/>
            </p:cNvSpPr>
            <p:nvPr/>
          </p:nvSpPr>
          <p:spPr bwMode="auto">
            <a:xfrm>
              <a:off x="6701596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" name="Freeform 6"/>
            <p:cNvSpPr>
              <a:spLocks/>
            </p:cNvSpPr>
            <p:nvPr/>
          </p:nvSpPr>
          <p:spPr bwMode="auto">
            <a:xfrm>
              <a:off x="5745160" y="6008433"/>
              <a:ext cx="415842" cy="317521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Freeform 6"/>
            <p:cNvSpPr>
              <a:spLocks/>
            </p:cNvSpPr>
            <p:nvPr/>
          </p:nvSpPr>
          <p:spPr bwMode="auto">
            <a:xfrm>
              <a:off x="6452091" y="6071937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" name="Freeform 6"/>
            <p:cNvSpPr>
              <a:spLocks/>
            </p:cNvSpPr>
            <p:nvPr/>
          </p:nvSpPr>
          <p:spPr bwMode="auto">
            <a:xfrm>
              <a:off x="6438229" y="6511758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" name="Freeform 5"/>
            <p:cNvSpPr>
              <a:spLocks/>
            </p:cNvSpPr>
            <p:nvPr/>
          </p:nvSpPr>
          <p:spPr bwMode="auto">
            <a:xfrm>
              <a:off x="7200606" y="6352674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" name="Freeform 6"/>
            <p:cNvSpPr>
              <a:spLocks/>
            </p:cNvSpPr>
            <p:nvPr/>
          </p:nvSpPr>
          <p:spPr bwMode="auto">
            <a:xfrm>
              <a:off x="4968921" y="5894137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Freeform 5"/>
            <p:cNvSpPr>
              <a:spLocks/>
            </p:cNvSpPr>
            <p:nvPr/>
          </p:nvSpPr>
          <p:spPr bwMode="auto">
            <a:xfrm>
              <a:off x="7824369" y="6497533"/>
              <a:ext cx="374258" cy="248172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Freeform 7"/>
            <p:cNvSpPr>
              <a:spLocks/>
            </p:cNvSpPr>
            <p:nvPr/>
          </p:nvSpPr>
          <p:spPr bwMode="auto">
            <a:xfrm>
              <a:off x="8489716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" name="Freeform 6"/>
            <p:cNvSpPr>
              <a:spLocks/>
            </p:cNvSpPr>
            <p:nvPr/>
          </p:nvSpPr>
          <p:spPr bwMode="auto">
            <a:xfrm>
              <a:off x="7616448" y="6577263"/>
              <a:ext cx="166337" cy="137459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Freeform 6"/>
            <p:cNvSpPr>
              <a:spLocks/>
            </p:cNvSpPr>
            <p:nvPr/>
          </p:nvSpPr>
          <p:spPr bwMode="auto">
            <a:xfrm>
              <a:off x="6992685" y="6633627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Freeform 6"/>
            <p:cNvSpPr>
              <a:spLocks/>
            </p:cNvSpPr>
            <p:nvPr/>
          </p:nvSpPr>
          <p:spPr bwMode="auto">
            <a:xfrm>
              <a:off x="7616448" y="6240379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Freeform 5"/>
            <p:cNvSpPr>
              <a:spLocks/>
            </p:cNvSpPr>
            <p:nvPr/>
          </p:nvSpPr>
          <p:spPr bwMode="auto">
            <a:xfrm>
              <a:off x="8905558" y="6071937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Freeform 6"/>
            <p:cNvSpPr>
              <a:spLocks/>
            </p:cNvSpPr>
            <p:nvPr/>
          </p:nvSpPr>
          <p:spPr bwMode="auto">
            <a:xfrm>
              <a:off x="5869912" y="6352674"/>
              <a:ext cx="166337" cy="137459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" name="Freeform 6"/>
            <p:cNvSpPr>
              <a:spLocks/>
            </p:cNvSpPr>
            <p:nvPr/>
          </p:nvSpPr>
          <p:spPr bwMode="auto">
            <a:xfrm>
              <a:off x="5495654" y="6577263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9" name="Freeform 7"/>
            <p:cNvSpPr>
              <a:spLocks/>
            </p:cNvSpPr>
            <p:nvPr/>
          </p:nvSpPr>
          <p:spPr bwMode="auto">
            <a:xfrm>
              <a:off x="8198627" y="6296526"/>
              <a:ext cx="237108" cy="181279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0" name="Freeform 6"/>
            <p:cNvSpPr>
              <a:spLocks/>
            </p:cNvSpPr>
            <p:nvPr/>
          </p:nvSpPr>
          <p:spPr bwMode="auto">
            <a:xfrm>
              <a:off x="8697637" y="6071937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Freeform 6"/>
            <p:cNvSpPr>
              <a:spLocks/>
            </p:cNvSpPr>
            <p:nvPr/>
          </p:nvSpPr>
          <p:spPr bwMode="auto">
            <a:xfrm>
              <a:off x="8240211" y="6521116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Freeform 7"/>
            <p:cNvSpPr>
              <a:spLocks/>
            </p:cNvSpPr>
            <p:nvPr/>
          </p:nvSpPr>
          <p:spPr bwMode="auto">
            <a:xfrm>
              <a:off x="8988726" y="6464968"/>
              <a:ext cx="310548" cy="237426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Freeform 6"/>
            <p:cNvSpPr>
              <a:spLocks/>
            </p:cNvSpPr>
            <p:nvPr/>
          </p:nvSpPr>
          <p:spPr bwMode="auto">
            <a:xfrm>
              <a:off x="5745160" y="5791200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4" name="Freeform 6"/>
            <p:cNvSpPr>
              <a:spLocks/>
            </p:cNvSpPr>
            <p:nvPr/>
          </p:nvSpPr>
          <p:spPr bwMode="auto">
            <a:xfrm>
              <a:off x="6202586" y="5903495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5" name="Freeform 6"/>
            <p:cNvSpPr>
              <a:spLocks/>
            </p:cNvSpPr>
            <p:nvPr/>
          </p:nvSpPr>
          <p:spPr bwMode="auto">
            <a:xfrm>
              <a:off x="8988726" y="5922211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6" name="Freeform 6"/>
            <p:cNvSpPr>
              <a:spLocks/>
            </p:cNvSpPr>
            <p:nvPr/>
          </p:nvSpPr>
          <p:spPr bwMode="auto">
            <a:xfrm>
              <a:off x="7075853" y="6015789"/>
              <a:ext cx="339453" cy="280520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Freeform 6"/>
            <p:cNvSpPr>
              <a:spLocks/>
            </p:cNvSpPr>
            <p:nvPr/>
          </p:nvSpPr>
          <p:spPr bwMode="auto">
            <a:xfrm>
              <a:off x="6791695" y="5978358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Freeform 7"/>
            <p:cNvSpPr>
              <a:spLocks/>
            </p:cNvSpPr>
            <p:nvPr/>
          </p:nvSpPr>
          <p:spPr bwMode="auto">
            <a:xfrm>
              <a:off x="7907537" y="5959642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Freeform 7"/>
            <p:cNvSpPr>
              <a:spLocks/>
            </p:cNvSpPr>
            <p:nvPr/>
          </p:nvSpPr>
          <p:spPr bwMode="auto">
            <a:xfrm>
              <a:off x="7540210" y="6056820"/>
              <a:ext cx="207921" cy="158964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44" name="Picture 443" descr="clouds2.jpg"/>
          <p:cNvPicPr>
            <a:picLocks noChangeAspect="1"/>
          </p:cNvPicPr>
          <p:nvPr/>
        </p:nvPicPr>
        <p:blipFill>
          <a:blip r:embed="rId3" cstate="screen">
            <a:lum/>
            <a:alphaModFix amt="70000"/>
          </a:blip>
          <a:srcRect/>
          <a:stretch>
            <a:fillRect/>
          </a:stretch>
        </p:blipFill>
        <p:spPr>
          <a:xfrm>
            <a:off x="559293" y="45572"/>
            <a:ext cx="10108707" cy="3962400"/>
          </a:xfrm>
          <a:prstGeom prst="rect">
            <a:avLst/>
          </a:prstGeom>
        </p:spPr>
      </p:pic>
      <p:grpSp>
        <p:nvGrpSpPr>
          <p:cNvPr id="449" name="Group 448"/>
          <p:cNvGrpSpPr/>
          <p:nvPr/>
        </p:nvGrpSpPr>
        <p:grpSpPr>
          <a:xfrm>
            <a:off x="1" y="-677878"/>
            <a:ext cx="10830756" cy="7459678"/>
            <a:chOff x="-838200" y="-723900"/>
            <a:chExt cx="6756400" cy="6705736"/>
          </a:xfrm>
        </p:grpSpPr>
        <p:sp>
          <p:nvSpPr>
            <p:cNvPr id="450" name="Trapezoid 449"/>
            <p:cNvSpPr/>
            <p:nvPr/>
          </p:nvSpPr>
          <p:spPr>
            <a:xfrm rot="18900000">
              <a:off x="1181236" y="787536"/>
              <a:ext cx="3200400" cy="4343400"/>
            </a:xfrm>
            <a:prstGeom prst="trapezoid">
              <a:avLst>
                <a:gd name="adj" fmla="val 36290"/>
              </a:avLst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FB2B">
                    <a:alpha val="50000"/>
                  </a:srgbClr>
                </a:gs>
              </a:gsLst>
              <a:lin ang="16200000" scaled="0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3600" dirty="0">
                <a:solidFill>
                  <a:srgbClr val="3E3619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451" name="Trapezoid 450"/>
            <p:cNvSpPr/>
            <p:nvPr/>
          </p:nvSpPr>
          <p:spPr>
            <a:xfrm>
              <a:off x="-838200" y="1638436"/>
              <a:ext cx="3200400" cy="4343400"/>
            </a:xfrm>
            <a:prstGeom prst="trapezoid">
              <a:avLst>
                <a:gd name="adj" fmla="val 36290"/>
              </a:avLst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FB2B">
                    <a:alpha val="50000"/>
                  </a:srgbClr>
                </a:gs>
              </a:gsLst>
              <a:lin ang="16200000" scaled="0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3600" dirty="0">
                <a:solidFill>
                  <a:srgbClr val="3E3619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452" name="Trapezoid 451"/>
            <p:cNvSpPr/>
            <p:nvPr/>
          </p:nvSpPr>
          <p:spPr>
            <a:xfrm rot="16200000">
              <a:off x="2146300" y="-1295400"/>
              <a:ext cx="3200400" cy="4343400"/>
            </a:xfrm>
            <a:prstGeom prst="trapezoid">
              <a:avLst>
                <a:gd name="adj" fmla="val 36290"/>
              </a:avLst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FB2B">
                    <a:alpha val="50000"/>
                  </a:srgbClr>
                </a:gs>
              </a:gsLst>
              <a:lin ang="16200000" scaled="0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3600" dirty="0">
                <a:solidFill>
                  <a:srgbClr val="3E3619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296" name="Group 295"/>
          <p:cNvGrpSpPr/>
          <p:nvPr/>
        </p:nvGrpSpPr>
        <p:grpSpPr>
          <a:xfrm>
            <a:off x="2205515" y="5299156"/>
            <a:ext cx="497062" cy="458808"/>
            <a:chOff x="2703513" y="2783417"/>
            <a:chExt cx="4414308" cy="4074583"/>
          </a:xfrm>
        </p:grpSpPr>
        <p:sp>
          <p:nvSpPr>
            <p:cNvPr id="297" name="Freeform 5"/>
            <p:cNvSpPr>
              <a:spLocks/>
            </p:cNvSpPr>
            <p:nvPr/>
          </p:nvSpPr>
          <p:spPr bwMode="auto">
            <a:xfrm>
              <a:off x="2807758" y="2783417"/>
              <a:ext cx="4310063" cy="3614738"/>
            </a:xfrm>
            <a:custGeom>
              <a:avLst/>
              <a:gdLst/>
              <a:ahLst/>
              <a:cxnLst>
                <a:cxn ang="0">
                  <a:pos x="5260" y="2301"/>
                </a:cxn>
                <a:cxn ang="0">
                  <a:pos x="5069" y="1997"/>
                </a:cxn>
                <a:cxn ang="0">
                  <a:pos x="4833" y="1718"/>
                </a:cxn>
                <a:cxn ang="0">
                  <a:pos x="4560" y="1457"/>
                </a:cxn>
                <a:cxn ang="0">
                  <a:pos x="4256" y="1217"/>
                </a:cxn>
                <a:cxn ang="0">
                  <a:pos x="3927" y="993"/>
                </a:cxn>
                <a:cxn ang="0">
                  <a:pos x="3580" y="782"/>
                </a:cxn>
                <a:cxn ang="0">
                  <a:pos x="3041" y="485"/>
                </a:cxn>
                <a:cxn ang="0">
                  <a:pos x="2631" y="297"/>
                </a:cxn>
                <a:cxn ang="0">
                  <a:pos x="2231" y="164"/>
                </a:cxn>
                <a:cxn ang="0">
                  <a:pos x="1852" y="75"/>
                </a:cxn>
                <a:cxn ang="0">
                  <a:pos x="1505" y="23"/>
                </a:cxn>
                <a:cxn ang="0">
                  <a:pos x="1202" y="2"/>
                </a:cxn>
                <a:cxn ang="0">
                  <a:pos x="954" y="4"/>
                </a:cxn>
                <a:cxn ang="0">
                  <a:pos x="709" y="28"/>
                </a:cxn>
                <a:cxn ang="0">
                  <a:pos x="636" y="49"/>
                </a:cxn>
                <a:cxn ang="0">
                  <a:pos x="530" y="72"/>
                </a:cxn>
                <a:cxn ang="0">
                  <a:pos x="403" y="72"/>
                </a:cxn>
                <a:cxn ang="0">
                  <a:pos x="139" y="42"/>
                </a:cxn>
                <a:cxn ang="0">
                  <a:pos x="10" y="42"/>
                </a:cxn>
                <a:cxn ang="0">
                  <a:pos x="0" y="49"/>
                </a:cxn>
                <a:cxn ang="0">
                  <a:pos x="695" y="291"/>
                </a:cxn>
                <a:cxn ang="0">
                  <a:pos x="1463" y="591"/>
                </a:cxn>
                <a:cxn ang="0">
                  <a:pos x="1910" y="788"/>
                </a:cxn>
                <a:cxn ang="0">
                  <a:pos x="2311" y="993"/>
                </a:cxn>
                <a:cxn ang="0">
                  <a:pos x="2624" y="1194"/>
                </a:cxn>
                <a:cxn ang="0">
                  <a:pos x="2806" y="1354"/>
                </a:cxn>
                <a:cxn ang="0">
                  <a:pos x="3310" y="1836"/>
                </a:cxn>
                <a:cxn ang="0">
                  <a:pos x="3708" y="2251"/>
                </a:cxn>
                <a:cxn ang="0">
                  <a:pos x="4110" y="2713"/>
                </a:cxn>
                <a:cxn ang="0">
                  <a:pos x="4476" y="3197"/>
                </a:cxn>
                <a:cxn ang="0">
                  <a:pos x="4669" y="3501"/>
                </a:cxn>
                <a:cxn ang="0">
                  <a:pos x="4798" y="3739"/>
                </a:cxn>
                <a:cxn ang="0">
                  <a:pos x="4897" y="3970"/>
                </a:cxn>
                <a:cxn ang="0">
                  <a:pos x="4961" y="4191"/>
                </a:cxn>
                <a:cxn ang="0">
                  <a:pos x="4986" y="4399"/>
                </a:cxn>
                <a:cxn ang="0">
                  <a:pos x="4977" y="4545"/>
                </a:cxn>
                <a:cxn ang="0">
                  <a:pos x="5048" y="4554"/>
                </a:cxn>
                <a:cxn ang="0">
                  <a:pos x="5083" y="4531"/>
                </a:cxn>
                <a:cxn ang="0">
                  <a:pos x="5095" y="4491"/>
                </a:cxn>
                <a:cxn ang="0">
                  <a:pos x="5140" y="4401"/>
                </a:cxn>
                <a:cxn ang="0">
                  <a:pos x="5269" y="4121"/>
                </a:cxn>
                <a:cxn ang="0">
                  <a:pos x="5364" y="3850"/>
                </a:cxn>
                <a:cxn ang="0">
                  <a:pos x="5396" y="3694"/>
                </a:cxn>
                <a:cxn ang="0">
                  <a:pos x="5417" y="3405"/>
                </a:cxn>
                <a:cxn ang="0">
                  <a:pos x="5431" y="3004"/>
                </a:cxn>
                <a:cxn ang="0">
                  <a:pos x="5408" y="2719"/>
                </a:cxn>
                <a:cxn ang="0">
                  <a:pos x="5375" y="2567"/>
                </a:cxn>
                <a:cxn ang="0">
                  <a:pos x="5338" y="2463"/>
                </a:cxn>
              </a:cxnLst>
              <a:rect l="0" t="0" r="r" b="b"/>
              <a:pathLst>
                <a:path w="5431" h="4556">
                  <a:moveTo>
                    <a:pt x="5338" y="2463"/>
                  </a:moveTo>
                  <a:lnTo>
                    <a:pt x="5338" y="2463"/>
                  </a:lnTo>
                  <a:lnTo>
                    <a:pt x="5302" y="2381"/>
                  </a:lnTo>
                  <a:lnTo>
                    <a:pt x="5260" y="2301"/>
                  </a:lnTo>
                  <a:lnTo>
                    <a:pt x="5217" y="2223"/>
                  </a:lnTo>
                  <a:lnTo>
                    <a:pt x="5170" y="2147"/>
                  </a:lnTo>
                  <a:lnTo>
                    <a:pt x="5121" y="2070"/>
                  </a:lnTo>
                  <a:lnTo>
                    <a:pt x="5069" y="1997"/>
                  </a:lnTo>
                  <a:lnTo>
                    <a:pt x="5013" y="1924"/>
                  </a:lnTo>
                  <a:lnTo>
                    <a:pt x="4956" y="1855"/>
                  </a:lnTo>
                  <a:lnTo>
                    <a:pt x="4895" y="1785"/>
                  </a:lnTo>
                  <a:lnTo>
                    <a:pt x="4833" y="1718"/>
                  </a:lnTo>
                  <a:lnTo>
                    <a:pt x="4767" y="1650"/>
                  </a:lnTo>
                  <a:lnTo>
                    <a:pt x="4701" y="1585"/>
                  </a:lnTo>
                  <a:lnTo>
                    <a:pt x="4631" y="1521"/>
                  </a:lnTo>
                  <a:lnTo>
                    <a:pt x="4560" y="1457"/>
                  </a:lnTo>
                  <a:lnTo>
                    <a:pt x="4487" y="1396"/>
                  </a:lnTo>
                  <a:lnTo>
                    <a:pt x="4410" y="1335"/>
                  </a:lnTo>
                  <a:lnTo>
                    <a:pt x="4334" y="1276"/>
                  </a:lnTo>
                  <a:lnTo>
                    <a:pt x="4256" y="1217"/>
                  </a:lnTo>
                  <a:lnTo>
                    <a:pt x="4176" y="1160"/>
                  </a:lnTo>
                  <a:lnTo>
                    <a:pt x="4094" y="1104"/>
                  </a:lnTo>
                  <a:lnTo>
                    <a:pt x="4011" y="1048"/>
                  </a:lnTo>
                  <a:lnTo>
                    <a:pt x="3927" y="993"/>
                  </a:lnTo>
                  <a:lnTo>
                    <a:pt x="3842" y="939"/>
                  </a:lnTo>
                  <a:lnTo>
                    <a:pt x="3755" y="887"/>
                  </a:lnTo>
                  <a:lnTo>
                    <a:pt x="3668" y="833"/>
                  </a:lnTo>
                  <a:lnTo>
                    <a:pt x="3580" y="782"/>
                  </a:lnTo>
                  <a:lnTo>
                    <a:pt x="3402" y="680"/>
                  </a:lnTo>
                  <a:lnTo>
                    <a:pt x="3222" y="583"/>
                  </a:lnTo>
                  <a:lnTo>
                    <a:pt x="3041" y="485"/>
                  </a:lnTo>
                  <a:lnTo>
                    <a:pt x="3041" y="485"/>
                  </a:lnTo>
                  <a:lnTo>
                    <a:pt x="2938" y="433"/>
                  </a:lnTo>
                  <a:lnTo>
                    <a:pt x="2834" y="384"/>
                  </a:lnTo>
                  <a:lnTo>
                    <a:pt x="2733" y="339"/>
                  </a:lnTo>
                  <a:lnTo>
                    <a:pt x="2631" y="297"/>
                  </a:lnTo>
                  <a:lnTo>
                    <a:pt x="2530" y="259"/>
                  </a:lnTo>
                  <a:lnTo>
                    <a:pt x="2429" y="224"/>
                  </a:lnTo>
                  <a:lnTo>
                    <a:pt x="2328" y="191"/>
                  </a:lnTo>
                  <a:lnTo>
                    <a:pt x="2231" y="164"/>
                  </a:lnTo>
                  <a:lnTo>
                    <a:pt x="2134" y="138"/>
                  </a:lnTo>
                  <a:lnTo>
                    <a:pt x="2038" y="113"/>
                  </a:lnTo>
                  <a:lnTo>
                    <a:pt x="1944" y="92"/>
                  </a:lnTo>
                  <a:lnTo>
                    <a:pt x="1852" y="75"/>
                  </a:lnTo>
                  <a:lnTo>
                    <a:pt x="1762" y="59"/>
                  </a:lnTo>
                  <a:lnTo>
                    <a:pt x="1673" y="45"/>
                  </a:lnTo>
                  <a:lnTo>
                    <a:pt x="1588" y="33"/>
                  </a:lnTo>
                  <a:lnTo>
                    <a:pt x="1505" y="23"/>
                  </a:lnTo>
                  <a:lnTo>
                    <a:pt x="1425" y="16"/>
                  </a:lnTo>
                  <a:lnTo>
                    <a:pt x="1347" y="11"/>
                  </a:lnTo>
                  <a:lnTo>
                    <a:pt x="1274" y="5"/>
                  </a:lnTo>
                  <a:lnTo>
                    <a:pt x="1202" y="2"/>
                  </a:lnTo>
                  <a:lnTo>
                    <a:pt x="1135" y="0"/>
                  </a:lnTo>
                  <a:lnTo>
                    <a:pt x="1070" y="0"/>
                  </a:lnTo>
                  <a:lnTo>
                    <a:pt x="1009" y="2"/>
                  </a:lnTo>
                  <a:lnTo>
                    <a:pt x="954" y="4"/>
                  </a:lnTo>
                  <a:lnTo>
                    <a:pt x="853" y="9"/>
                  </a:lnTo>
                  <a:lnTo>
                    <a:pt x="771" y="18"/>
                  </a:lnTo>
                  <a:lnTo>
                    <a:pt x="737" y="23"/>
                  </a:lnTo>
                  <a:lnTo>
                    <a:pt x="709" y="28"/>
                  </a:lnTo>
                  <a:lnTo>
                    <a:pt x="684" y="33"/>
                  </a:lnTo>
                  <a:lnTo>
                    <a:pt x="665" y="39"/>
                  </a:lnTo>
                  <a:lnTo>
                    <a:pt x="665" y="39"/>
                  </a:lnTo>
                  <a:lnTo>
                    <a:pt x="636" y="49"/>
                  </a:lnTo>
                  <a:lnTo>
                    <a:pt x="608" y="56"/>
                  </a:lnTo>
                  <a:lnTo>
                    <a:pt x="580" y="63"/>
                  </a:lnTo>
                  <a:lnTo>
                    <a:pt x="554" y="68"/>
                  </a:lnTo>
                  <a:lnTo>
                    <a:pt x="530" y="72"/>
                  </a:lnTo>
                  <a:lnTo>
                    <a:pt x="504" y="73"/>
                  </a:lnTo>
                  <a:lnTo>
                    <a:pt x="479" y="73"/>
                  </a:lnTo>
                  <a:lnTo>
                    <a:pt x="455" y="73"/>
                  </a:lnTo>
                  <a:lnTo>
                    <a:pt x="403" y="72"/>
                  </a:lnTo>
                  <a:lnTo>
                    <a:pt x="347" y="66"/>
                  </a:lnTo>
                  <a:lnTo>
                    <a:pt x="210" y="49"/>
                  </a:lnTo>
                  <a:lnTo>
                    <a:pt x="210" y="49"/>
                  </a:lnTo>
                  <a:lnTo>
                    <a:pt x="139" y="42"/>
                  </a:lnTo>
                  <a:lnTo>
                    <a:pt x="87" y="39"/>
                  </a:lnTo>
                  <a:lnTo>
                    <a:pt x="50" y="39"/>
                  </a:lnTo>
                  <a:lnTo>
                    <a:pt x="24" y="40"/>
                  </a:lnTo>
                  <a:lnTo>
                    <a:pt x="10" y="42"/>
                  </a:lnTo>
                  <a:lnTo>
                    <a:pt x="1" y="45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90" y="80"/>
                  </a:lnTo>
                  <a:lnTo>
                    <a:pt x="337" y="164"/>
                  </a:lnTo>
                  <a:lnTo>
                    <a:pt x="504" y="223"/>
                  </a:lnTo>
                  <a:lnTo>
                    <a:pt x="695" y="291"/>
                  </a:lnTo>
                  <a:lnTo>
                    <a:pt x="902" y="369"/>
                  </a:lnTo>
                  <a:lnTo>
                    <a:pt x="1121" y="452"/>
                  </a:lnTo>
                  <a:lnTo>
                    <a:pt x="1348" y="543"/>
                  </a:lnTo>
                  <a:lnTo>
                    <a:pt x="1463" y="591"/>
                  </a:lnTo>
                  <a:lnTo>
                    <a:pt x="1576" y="638"/>
                  </a:lnTo>
                  <a:lnTo>
                    <a:pt x="1689" y="689"/>
                  </a:lnTo>
                  <a:lnTo>
                    <a:pt x="1800" y="737"/>
                  </a:lnTo>
                  <a:lnTo>
                    <a:pt x="1910" y="788"/>
                  </a:lnTo>
                  <a:lnTo>
                    <a:pt x="2016" y="840"/>
                  </a:lnTo>
                  <a:lnTo>
                    <a:pt x="2120" y="890"/>
                  </a:lnTo>
                  <a:lnTo>
                    <a:pt x="2217" y="942"/>
                  </a:lnTo>
                  <a:lnTo>
                    <a:pt x="2311" y="993"/>
                  </a:lnTo>
                  <a:lnTo>
                    <a:pt x="2400" y="1043"/>
                  </a:lnTo>
                  <a:lnTo>
                    <a:pt x="2481" y="1095"/>
                  </a:lnTo>
                  <a:lnTo>
                    <a:pt x="2556" y="1146"/>
                  </a:lnTo>
                  <a:lnTo>
                    <a:pt x="2624" y="1194"/>
                  </a:lnTo>
                  <a:lnTo>
                    <a:pt x="2653" y="1219"/>
                  </a:lnTo>
                  <a:lnTo>
                    <a:pt x="2683" y="1243"/>
                  </a:lnTo>
                  <a:lnTo>
                    <a:pt x="2683" y="1243"/>
                  </a:lnTo>
                  <a:lnTo>
                    <a:pt x="2806" y="1354"/>
                  </a:lnTo>
                  <a:lnTo>
                    <a:pt x="2956" y="1493"/>
                  </a:lnTo>
                  <a:lnTo>
                    <a:pt x="3126" y="1655"/>
                  </a:lnTo>
                  <a:lnTo>
                    <a:pt x="3216" y="1744"/>
                  </a:lnTo>
                  <a:lnTo>
                    <a:pt x="3310" y="1836"/>
                  </a:lnTo>
                  <a:lnTo>
                    <a:pt x="3408" y="1935"/>
                  </a:lnTo>
                  <a:lnTo>
                    <a:pt x="3507" y="2037"/>
                  </a:lnTo>
                  <a:lnTo>
                    <a:pt x="3608" y="2142"/>
                  </a:lnTo>
                  <a:lnTo>
                    <a:pt x="3708" y="2251"/>
                  </a:lnTo>
                  <a:lnTo>
                    <a:pt x="3811" y="2362"/>
                  </a:lnTo>
                  <a:lnTo>
                    <a:pt x="3912" y="2477"/>
                  </a:lnTo>
                  <a:lnTo>
                    <a:pt x="4011" y="2593"/>
                  </a:lnTo>
                  <a:lnTo>
                    <a:pt x="4110" y="2713"/>
                  </a:lnTo>
                  <a:lnTo>
                    <a:pt x="4207" y="2832"/>
                  </a:lnTo>
                  <a:lnTo>
                    <a:pt x="4299" y="2953"/>
                  </a:lnTo>
                  <a:lnTo>
                    <a:pt x="4390" y="3075"/>
                  </a:lnTo>
                  <a:lnTo>
                    <a:pt x="4476" y="3197"/>
                  </a:lnTo>
                  <a:lnTo>
                    <a:pt x="4558" y="3318"/>
                  </a:lnTo>
                  <a:lnTo>
                    <a:pt x="4596" y="3379"/>
                  </a:lnTo>
                  <a:lnTo>
                    <a:pt x="4635" y="3440"/>
                  </a:lnTo>
                  <a:lnTo>
                    <a:pt x="4669" y="3501"/>
                  </a:lnTo>
                  <a:lnTo>
                    <a:pt x="4704" y="3560"/>
                  </a:lnTo>
                  <a:lnTo>
                    <a:pt x="4737" y="3621"/>
                  </a:lnTo>
                  <a:lnTo>
                    <a:pt x="4768" y="3680"/>
                  </a:lnTo>
                  <a:lnTo>
                    <a:pt x="4798" y="3739"/>
                  </a:lnTo>
                  <a:lnTo>
                    <a:pt x="4826" y="3798"/>
                  </a:lnTo>
                  <a:lnTo>
                    <a:pt x="4852" y="3855"/>
                  </a:lnTo>
                  <a:lnTo>
                    <a:pt x="4874" y="3913"/>
                  </a:lnTo>
                  <a:lnTo>
                    <a:pt x="4897" y="3970"/>
                  </a:lnTo>
                  <a:lnTo>
                    <a:pt x="4916" y="4026"/>
                  </a:lnTo>
                  <a:lnTo>
                    <a:pt x="4933" y="4081"/>
                  </a:lnTo>
                  <a:lnTo>
                    <a:pt x="4949" y="4137"/>
                  </a:lnTo>
                  <a:lnTo>
                    <a:pt x="4961" y="4191"/>
                  </a:lnTo>
                  <a:lnTo>
                    <a:pt x="4972" y="4245"/>
                  </a:lnTo>
                  <a:lnTo>
                    <a:pt x="4979" y="4297"/>
                  </a:lnTo>
                  <a:lnTo>
                    <a:pt x="4984" y="4349"/>
                  </a:lnTo>
                  <a:lnTo>
                    <a:pt x="4986" y="4399"/>
                  </a:lnTo>
                  <a:lnTo>
                    <a:pt x="4986" y="4448"/>
                  </a:lnTo>
                  <a:lnTo>
                    <a:pt x="4982" y="4497"/>
                  </a:lnTo>
                  <a:lnTo>
                    <a:pt x="4977" y="4545"/>
                  </a:lnTo>
                  <a:lnTo>
                    <a:pt x="4977" y="4545"/>
                  </a:lnTo>
                  <a:lnTo>
                    <a:pt x="4998" y="4551"/>
                  </a:lnTo>
                  <a:lnTo>
                    <a:pt x="5017" y="4554"/>
                  </a:lnTo>
                  <a:lnTo>
                    <a:pt x="5034" y="4556"/>
                  </a:lnTo>
                  <a:lnTo>
                    <a:pt x="5048" y="4554"/>
                  </a:lnTo>
                  <a:lnTo>
                    <a:pt x="5060" y="4551"/>
                  </a:lnTo>
                  <a:lnTo>
                    <a:pt x="5069" y="4545"/>
                  </a:lnTo>
                  <a:lnTo>
                    <a:pt x="5076" y="4538"/>
                  </a:lnTo>
                  <a:lnTo>
                    <a:pt x="5083" y="4531"/>
                  </a:lnTo>
                  <a:lnTo>
                    <a:pt x="5086" y="4525"/>
                  </a:lnTo>
                  <a:lnTo>
                    <a:pt x="5090" y="4518"/>
                  </a:lnTo>
                  <a:lnTo>
                    <a:pt x="5093" y="4504"/>
                  </a:lnTo>
                  <a:lnTo>
                    <a:pt x="5095" y="4491"/>
                  </a:lnTo>
                  <a:lnTo>
                    <a:pt x="5095" y="4488"/>
                  </a:lnTo>
                  <a:lnTo>
                    <a:pt x="5095" y="4488"/>
                  </a:lnTo>
                  <a:lnTo>
                    <a:pt x="5107" y="4465"/>
                  </a:lnTo>
                  <a:lnTo>
                    <a:pt x="5140" y="4401"/>
                  </a:lnTo>
                  <a:lnTo>
                    <a:pt x="5187" y="4304"/>
                  </a:lnTo>
                  <a:lnTo>
                    <a:pt x="5213" y="4246"/>
                  </a:lnTo>
                  <a:lnTo>
                    <a:pt x="5241" y="4186"/>
                  </a:lnTo>
                  <a:lnTo>
                    <a:pt x="5269" y="4121"/>
                  </a:lnTo>
                  <a:lnTo>
                    <a:pt x="5295" y="4053"/>
                  </a:lnTo>
                  <a:lnTo>
                    <a:pt x="5321" y="3986"/>
                  </a:lnTo>
                  <a:lnTo>
                    <a:pt x="5344" y="3916"/>
                  </a:lnTo>
                  <a:lnTo>
                    <a:pt x="5364" y="3850"/>
                  </a:lnTo>
                  <a:lnTo>
                    <a:pt x="5380" y="3784"/>
                  </a:lnTo>
                  <a:lnTo>
                    <a:pt x="5387" y="3753"/>
                  </a:lnTo>
                  <a:lnTo>
                    <a:pt x="5392" y="3723"/>
                  </a:lnTo>
                  <a:lnTo>
                    <a:pt x="5396" y="3694"/>
                  </a:lnTo>
                  <a:lnTo>
                    <a:pt x="5397" y="3666"/>
                  </a:lnTo>
                  <a:lnTo>
                    <a:pt x="5397" y="3666"/>
                  </a:lnTo>
                  <a:lnTo>
                    <a:pt x="5406" y="3546"/>
                  </a:lnTo>
                  <a:lnTo>
                    <a:pt x="5417" y="3405"/>
                  </a:lnTo>
                  <a:lnTo>
                    <a:pt x="5425" y="3250"/>
                  </a:lnTo>
                  <a:lnTo>
                    <a:pt x="5429" y="3169"/>
                  </a:lnTo>
                  <a:lnTo>
                    <a:pt x="5431" y="3087"/>
                  </a:lnTo>
                  <a:lnTo>
                    <a:pt x="5431" y="3004"/>
                  </a:lnTo>
                  <a:lnTo>
                    <a:pt x="5427" y="2920"/>
                  </a:lnTo>
                  <a:lnTo>
                    <a:pt x="5422" y="2839"/>
                  </a:lnTo>
                  <a:lnTo>
                    <a:pt x="5413" y="2759"/>
                  </a:lnTo>
                  <a:lnTo>
                    <a:pt x="5408" y="2719"/>
                  </a:lnTo>
                  <a:lnTo>
                    <a:pt x="5401" y="2679"/>
                  </a:lnTo>
                  <a:lnTo>
                    <a:pt x="5394" y="2640"/>
                  </a:lnTo>
                  <a:lnTo>
                    <a:pt x="5385" y="2604"/>
                  </a:lnTo>
                  <a:lnTo>
                    <a:pt x="5375" y="2567"/>
                  </a:lnTo>
                  <a:lnTo>
                    <a:pt x="5364" y="2531"/>
                  </a:lnTo>
                  <a:lnTo>
                    <a:pt x="5352" y="2496"/>
                  </a:lnTo>
                  <a:lnTo>
                    <a:pt x="5338" y="2463"/>
                  </a:lnTo>
                  <a:lnTo>
                    <a:pt x="5338" y="246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9846D"/>
                </a:gs>
                <a:gs pos="100000">
                  <a:srgbClr val="755D3E"/>
                </a:gs>
                <a:gs pos="40000">
                  <a:srgbClr val="B39375"/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  <a:effectLst>
              <a:innerShdw blurRad="111125" dist="50800" dir="2700000">
                <a:srgbClr val="000000">
                  <a:alpha val="50000"/>
                </a:srgb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6"/>
            <p:cNvSpPr>
              <a:spLocks/>
            </p:cNvSpPr>
            <p:nvPr/>
          </p:nvSpPr>
          <p:spPr bwMode="auto">
            <a:xfrm>
              <a:off x="2703513" y="2813050"/>
              <a:ext cx="4070350" cy="4044950"/>
            </a:xfrm>
            <a:custGeom>
              <a:avLst/>
              <a:gdLst/>
              <a:ahLst/>
              <a:cxnLst>
                <a:cxn ang="0">
                  <a:pos x="2794" y="1170"/>
                </a:cxn>
                <a:cxn ang="0">
                  <a:pos x="2622" y="1046"/>
                </a:cxn>
                <a:cxn ang="0">
                  <a:pos x="2358" y="893"/>
                </a:cxn>
                <a:cxn ang="0">
                  <a:pos x="2051" y="739"/>
                </a:cxn>
                <a:cxn ang="0">
                  <a:pos x="1717" y="589"/>
                </a:cxn>
                <a:cxn ang="0">
                  <a:pos x="1262" y="403"/>
                </a:cxn>
                <a:cxn ang="0">
                  <a:pos x="645" y="174"/>
                </a:cxn>
                <a:cxn ang="0">
                  <a:pos x="141" y="0"/>
                </a:cxn>
                <a:cxn ang="0">
                  <a:pos x="132" y="9"/>
                </a:cxn>
                <a:cxn ang="0">
                  <a:pos x="116" y="36"/>
                </a:cxn>
                <a:cxn ang="0">
                  <a:pos x="111" y="78"/>
                </a:cxn>
                <a:cxn ang="0">
                  <a:pos x="122" y="139"/>
                </a:cxn>
                <a:cxn ang="0">
                  <a:pos x="141" y="195"/>
                </a:cxn>
                <a:cxn ang="0">
                  <a:pos x="144" y="240"/>
                </a:cxn>
                <a:cxn ang="0">
                  <a:pos x="118" y="419"/>
                </a:cxn>
                <a:cxn ang="0">
                  <a:pos x="52" y="773"/>
                </a:cxn>
                <a:cxn ang="0">
                  <a:pos x="17" y="1041"/>
                </a:cxn>
                <a:cxn ang="0">
                  <a:pos x="0" y="1337"/>
                </a:cxn>
                <a:cxn ang="0">
                  <a:pos x="7" y="1597"/>
                </a:cxn>
                <a:cxn ang="0">
                  <a:pos x="23" y="1757"/>
                </a:cxn>
                <a:cxn ang="0">
                  <a:pos x="50" y="1921"/>
                </a:cxn>
                <a:cxn ang="0">
                  <a:pos x="92" y="2082"/>
                </a:cxn>
                <a:cxn ang="0">
                  <a:pos x="146" y="2244"/>
                </a:cxn>
                <a:cxn ang="0">
                  <a:pos x="215" y="2404"/>
                </a:cxn>
                <a:cxn ang="0">
                  <a:pos x="302" y="2560"/>
                </a:cxn>
                <a:cxn ang="0">
                  <a:pos x="407" y="2711"/>
                </a:cxn>
                <a:cxn ang="0">
                  <a:pos x="532" y="2857"/>
                </a:cxn>
                <a:cxn ang="0">
                  <a:pos x="674" y="3003"/>
                </a:cxn>
                <a:cxn ang="0">
                  <a:pos x="980" y="3330"/>
                </a:cxn>
                <a:cxn ang="0">
                  <a:pos x="1427" y="3812"/>
                </a:cxn>
                <a:cxn ang="0">
                  <a:pos x="1790" y="4175"/>
                </a:cxn>
                <a:cxn ang="0">
                  <a:pos x="1983" y="4347"/>
                </a:cxn>
                <a:cxn ang="0">
                  <a:pos x="2181" y="4510"/>
                </a:cxn>
                <a:cxn ang="0">
                  <a:pos x="2386" y="4660"/>
                </a:cxn>
                <a:cxn ang="0">
                  <a:pos x="2600" y="4792"/>
                </a:cxn>
                <a:cxn ang="0">
                  <a:pos x="2819" y="4905"/>
                </a:cxn>
                <a:cxn ang="0">
                  <a:pos x="3045" y="4993"/>
                </a:cxn>
                <a:cxn ang="0">
                  <a:pos x="3278" y="5058"/>
                </a:cxn>
                <a:cxn ang="0">
                  <a:pos x="3519" y="5091"/>
                </a:cxn>
                <a:cxn ang="0">
                  <a:pos x="3766" y="5093"/>
                </a:cxn>
                <a:cxn ang="0">
                  <a:pos x="4021" y="5058"/>
                </a:cxn>
                <a:cxn ang="0">
                  <a:pos x="4240" y="4999"/>
                </a:cxn>
                <a:cxn ang="0">
                  <a:pos x="4374" y="4950"/>
                </a:cxn>
                <a:cxn ang="0">
                  <a:pos x="4555" y="4868"/>
                </a:cxn>
                <a:cxn ang="0">
                  <a:pos x="4833" y="4707"/>
                </a:cxn>
                <a:cxn ang="0">
                  <a:pos x="5118" y="4496"/>
                </a:cxn>
                <a:cxn ang="0">
                  <a:pos x="5127" y="4399"/>
                </a:cxn>
                <a:cxn ang="0">
                  <a:pos x="5120" y="4248"/>
                </a:cxn>
                <a:cxn ang="0">
                  <a:pos x="5090" y="4088"/>
                </a:cxn>
                <a:cxn ang="0">
                  <a:pos x="5038" y="3921"/>
                </a:cxn>
                <a:cxn ang="0">
                  <a:pos x="4967" y="3749"/>
                </a:cxn>
                <a:cxn ang="0">
                  <a:pos x="4878" y="3572"/>
                </a:cxn>
                <a:cxn ang="0">
                  <a:pos x="4776" y="3391"/>
                </a:cxn>
                <a:cxn ang="0">
                  <a:pos x="4617" y="3148"/>
                </a:cxn>
                <a:cxn ang="0">
                  <a:pos x="4348" y="2783"/>
                </a:cxn>
                <a:cxn ang="0">
                  <a:pos x="4053" y="2428"/>
                </a:cxn>
                <a:cxn ang="0">
                  <a:pos x="3749" y="2093"/>
                </a:cxn>
                <a:cxn ang="0">
                  <a:pos x="3451" y="1787"/>
                </a:cxn>
                <a:cxn ang="0">
                  <a:pos x="3097" y="1444"/>
                </a:cxn>
                <a:cxn ang="0">
                  <a:pos x="2824" y="1194"/>
                </a:cxn>
              </a:cxnLst>
              <a:rect l="0" t="0" r="r" b="b"/>
              <a:pathLst>
                <a:path w="5127" h="5096">
                  <a:moveTo>
                    <a:pt x="2824" y="1194"/>
                  </a:moveTo>
                  <a:lnTo>
                    <a:pt x="2824" y="1194"/>
                  </a:lnTo>
                  <a:lnTo>
                    <a:pt x="2794" y="1170"/>
                  </a:lnTo>
                  <a:lnTo>
                    <a:pt x="2765" y="1145"/>
                  </a:lnTo>
                  <a:lnTo>
                    <a:pt x="2697" y="1097"/>
                  </a:lnTo>
                  <a:lnTo>
                    <a:pt x="2622" y="1046"/>
                  </a:lnTo>
                  <a:lnTo>
                    <a:pt x="2541" y="994"/>
                  </a:lnTo>
                  <a:lnTo>
                    <a:pt x="2452" y="944"/>
                  </a:lnTo>
                  <a:lnTo>
                    <a:pt x="2358" y="893"/>
                  </a:lnTo>
                  <a:lnTo>
                    <a:pt x="2261" y="841"/>
                  </a:lnTo>
                  <a:lnTo>
                    <a:pt x="2157" y="791"/>
                  </a:lnTo>
                  <a:lnTo>
                    <a:pt x="2051" y="739"/>
                  </a:lnTo>
                  <a:lnTo>
                    <a:pt x="1941" y="688"/>
                  </a:lnTo>
                  <a:lnTo>
                    <a:pt x="1830" y="640"/>
                  </a:lnTo>
                  <a:lnTo>
                    <a:pt x="1717" y="589"/>
                  </a:lnTo>
                  <a:lnTo>
                    <a:pt x="1604" y="542"/>
                  </a:lnTo>
                  <a:lnTo>
                    <a:pt x="1489" y="494"/>
                  </a:lnTo>
                  <a:lnTo>
                    <a:pt x="1262" y="403"/>
                  </a:lnTo>
                  <a:lnTo>
                    <a:pt x="1043" y="320"/>
                  </a:lnTo>
                  <a:lnTo>
                    <a:pt x="836" y="242"/>
                  </a:lnTo>
                  <a:lnTo>
                    <a:pt x="645" y="174"/>
                  </a:lnTo>
                  <a:lnTo>
                    <a:pt x="478" y="115"/>
                  </a:lnTo>
                  <a:lnTo>
                    <a:pt x="231" y="31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37" y="2"/>
                  </a:lnTo>
                  <a:lnTo>
                    <a:pt x="132" y="9"/>
                  </a:lnTo>
                  <a:lnTo>
                    <a:pt x="123" y="19"/>
                  </a:lnTo>
                  <a:lnTo>
                    <a:pt x="120" y="28"/>
                  </a:lnTo>
                  <a:lnTo>
                    <a:pt x="116" y="36"/>
                  </a:lnTo>
                  <a:lnTo>
                    <a:pt x="113" y="49"/>
                  </a:lnTo>
                  <a:lnTo>
                    <a:pt x="113" y="63"/>
                  </a:lnTo>
                  <a:lnTo>
                    <a:pt x="111" y="78"/>
                  </a:lnTo>
                  <a:lnTo>
                    <a:pt x="113" y="96"/>
                  </a:lnTo>
                  <a:lnTo>
                    <a:pt x="116" y="116"/>
                  </a:lnTo>
                  <a:lnTo>
                    <a:pt x="122" y="139"/>
                  </a:lnTo>
                  <a:lnTo>
                    <a:pt x="130" y="165"/>
                  </a:lnTo>
                  <a:lnTo>
                    <a:pt x="141" y="195"/>
                  </a:lnTo>
                  <a:lnTo>
                    <a:pt x="141" y="195"/>
                  </a:lnTo>
                  <a:lnTo>
                    <a:pt x="142" y="203"/>
                  </a:lnTo>
                  <a:lnTo>
                    <a:pt x="144" y="214"/>
                  </a:lnTo>
                  <a:lnTo>
                    <a:pt x="144" y="240"/>
                  </a:lnTo>
                  <a:lnTo>
                    <a:pt x="142" y="275"/>
                  </a:lnTo>
                  <a:lnTo>
                    <a:pt x="135" y="316"/>
                  </a:lnTo>
                  <a:lnTo>
                    <a:pt x="118" y="419"/>
                  </a:lnTo>
                  <a:lnTo>
                    <a:pt x="94" y="546"/>
                  </a:lnTo>
                  <a:lnTo>
                    <a:pt x="66" y="693"/>
                  </a:lnTo>
                  <a:lnTo>
                    <a:pt x="52" y="773"/>
                  </a:lnTo>
                  <a:lnTo>
                    <a:pt x="40" y="859"/>
                  </a:lnTo>
                  <a:lnTo>
                    <a:pt x="28" y="947"/>
                  </a:lnTo>
                  <a:lnTo>
                    <a:pt x="17" y="1041"/>
                  </a:lnTo>
                  <a:lnTo>
                    <a:pt x="9" y="1137"/>
                  </a:lnTo>
                  <a:lnTo>
                    <a:pt x="3" y="1236"/>
                  </a:lnTo>
                  <a:lnTo>
                    <a:pt x="0" y="1337"/>
                  </a:lnTo>
                  <a:lnTo>
                    <a:pt x="0" y="1439"/>
                  </a:lnTo>
                  <a:lnTo>
                    <a:pt x="3" y="1543"/>
                  </a:lnTo>
                  <a:lnTo>
                    <a:pt x="7" y="1597"/>
                  </a:lnTo>
                  <a:lnTo>
                    <a:pt x="10" y="1649"/>
                  </a:lnTo>
                  <a:lnTo>
                    <a:pt x="17" y="1703"/>
                  </a:lnTo>
                  <a:lnTo>
                    <a:pt x="23" y="1757"/>
                  </a:lnTo>
                  <a:lnTo>
                    <a:pt x="31" y="1811"/>
                  </a:lnTo>
                  <a:lnTo>
                    <a:pt x="40" y="1865"/>
                  </a:lnTo>
                  <a:lnTo>
                    <a:pt x="50" y="1921"/>
                  </a:lnTo>
                  <a:lnTo>
                    <a:pt x="62" y="1974"/>
                  </a:lnTo>
                  <a:lnTo>
                    <a:pt x="76" y="2028"/>
                  </a:lnTo>
                  <a:lnTo>
                    <a:pt x="92" y="2082"/>
                  </a:lnTo>
                  <a:lnTo>
                    <a:pt x="108" y="2136"/>
                  </a:lnTo>
                  <a:lnTo>
                    <a:pt x="125" y="2190"/>
                  </a:lnTo>
                  <a:lnTo>
                    <a:pt x="146" y="2244"/>
                  </a:lnTo>
                  <a:lnTo>
                    <a:pt x="167" y="2298"/>
                  </a:lnTo>
                  <a:lnTo>
                    <a:pt x="189" y="2350"/>
                  </a:lnTo>
                  <a:lnTo>
                    <a:pt x="215" y="2404"/>
                  </a:lnTo>
                  <a:lnTo>
                    <a:pt x="241" y="2456"/>
                  </a:lnTo>
                  <a:lnTo>
                    <a:pt x="271" y="2508"/>
                  </a:lnTo>
                  <a:lnTo>
                    <a:pt x="302" y="2560"/>
                  </a:lnTo>
                  <a:lnTo>
                    <a:pt x="335" y="2611"/>
                  </a:lnTo>
                  <a:lnTo>
                    <a:pt x="370" y="2661"/>
                  </a:lnTo>
                  <a:lnTo>
                    <a:pt x="407" y="2711"/>
                  </a:lnTo>
                  <a:lnTo>
                    <a:pt x="447" y="2762"/>
                  </a:lnTo>
                  <a:lnTo>
                    <a:pt x="488" y="2810"/>
                  </a:lnTo>
                  <a:lnTo>
                    <a:pt x="532" y="2857"/>
                  </a:lnTo>
                  <a:lnTo>
                    <a:pt x="579" y="2906"/>
                  </a:lnTo>
                  <a:lnTo>
                    <a:pt x="579" y="2906"/>
                  </a:lnTo>
                  <a:lnTo>
                    <a:pt x="674" y="3003"/>
                  </a:lnTo>
                  <a:lnTo>
                    <a:pt x="773" y="3106"/>
                  </a:lnTo>
                  <a:lnTo>
                    <a:pt x="876" y="3215"/>
                  </a:lnTo>
                  <a:lnTo>
                    <a:pt x="980" y="3330"/>
                  </a:lnTo>
                  <a:lnTo>
                    <a:pt x="1197" y="3568"/>
                  </a:lnTo>
                  <a:lnTo>
                    <a:pt x="1310" y="3690"/>
                  </a:lnTo>
                  <a:lnTo>
                    <a:pt x="1427" y="3812"/>
                  </a:lnTo>
                  <a:lnTo>
                    <a:pt x="1545" y="3935"/>
                  </a:lnTo>
                  <a:lnTo>
                    <a:pt x="1667" y="4055"/>
                  </a:lnTo>
                  <a:lnTo>
                    <a:pt x="1790" y="4175"/>
                  </a:lnTo>
                  <a:lnTo>
                    <a:pt x="1854" y="4234"/>
                  </a:lnTo>
                  <a:lnTo>
                    <a:pt x="1919" y="4291"/>
                  </a:lnTo>
                  <a:lnTo>
                    <a:pt x="1983" y="4347"/>
                  </a:lnTo>
                  <a:lnTo>
                    <a:pt x="2049" y="4403"/>
                  </a:lnTo>
                  <a:lnTo>
                    <a:pt x="2115" y="4456"/>
                  </a:lnTo>
                  <a:lnTo>
                    <a:pt x="2181" y="4510"/>
                  </a:lnTo>
                  <a:lnTo>
                    <a:pt x="2249" y="4561"/>
                  </a:lnTo>
                  <a:lnTo>
                    <a:pt x="2318" y="4611"/>
                  </a:lnTo>
                  <a:lnTo>
                    <a:pt x="2386" y="4660"/>
                  </a:lnTo>
                  <a:lnTo>
                    <a:pt x="2457" y="4705"/>
                  </a:lnTo>
                  <a:lnTo>
                    <a:pt x="2527" y="4750"/>
                  </a:lnTo>
                  <a:lnTo>
                    <a:pt x="2600" y="4792"/>
                  </a:lnTo>
                  <a:lnTo>
                    <a:pt x="2671" y="4832"/>
                  </a:lnTo>
                  <a:lnTo>
                    <a:pt x="2744" y="4868"/>
                  </a:lnTo>
                  <a:lnTo>
                    <a:pt x="2819" y="4905"/>
                  </a:lnTo>
                  <a:lnTo>
                    <a:pt x="2893" y="4936"/>
                  </a:lnTo>
                  <a:lnTo>
                    <a:pt x="2968" y="4967"/>
                  </a:lnTo>
                  <a:lnTo>
                    <a:pt x="3045" y="4993"/>
                  </a:lnTo>
                  <a:lnTo>
                    <a:pt x="3121" y="5018"/>
                  </a:lnTo>
                  <a:lnTo>
                    <a:pt x="3199" y="5039"/>
                  </a:lnTo>
                  <a:lnTo>
                    <a:pt x="3278" y="5058"/>
                  </a:lnTo>
                  <a:lnTo>
                    <a:pt x="3357" y="5072"/>
                  </a:lnTo>
                  <a:lnTo>
                    <a:pt x="3437" y="5084"/>
                  </a:lnTo>
                  <a:lnTo>
                    <a:pt x="3519" y="5091"/>
                  </a:lnTo>
                  <a:lnTo>
                    <a:pt x="3601" y="5096"/>
                  </a:lnTo>
                  <a:lnTo>
                    <a:pt x="3682" y="5096"/>
                  </a:lnTo>
                  <a:lnTo>
                    <a:pt x="3766" y="5093"/>
                  </a:lnTo>
                  <a:lnTo>
                    <a:pt x="3851" y="5086"/>
                  </a:lnTo>
                  <a:lnTo>
                    <a:pt x="3936" y="5073"/>
                  </a:lnTo>
                  <a:lnTo>
                    <a:pt x="4021" y="5058"/>
                  </a:lnTo>
                  <a:lnTo>
                    <a:pt x="4108" y="5039"/>
                  </a:lnTo>
                  <a:lnTo>
                    <a:pt x="4195" y="5013"/>
                  </a:lnTo>
                  <a:lnTo>
                    <a:pt x="4240" y="4999"/>
                  </a:lnTo>
                  <a:lnTo>
                    <a:pt x="4284" y="4985"/>
                  </a:lnTo>
                  <a:lnTo>
                    <a:pt x="4329" y="4967"/>
                  </a:lnTo>
                  <a:lnTo>
                    <a:pt x="4374" y="4950"/>
                  </a:lnTo>
                  <a:lnTo>
                    <a:pt x="4418" y="4931"/>
                  </a:lnTo>
                  <a:lnTo>
                    <a:pt x="4463" y="4912"/>
                  </a:lnTo>
                  <a:lnTo>
                    <a:pt x="4555" y="4868"/>
                  </a:lnTo>
                  <a:lnTo>
                    <a:pt x="4645" y="4820"/>
                  </a:lnTo>
                  <a:lnTo>
                    <a:pt x="4739" y="4766"/>
                  </a:lnTo>
                  <a:lnTo>
                    <a:pt x="4833" y="4707"/>
                  </a:lnTo>
                  <a:lnTo>
                    <a:pt x="4927" y="4642"/>
                  </a:lnTo>
                  <a:lnTo>
                    <a:pt x="5022" y="4571"/>
                  </a:lnTo>
                  <a:lnTo>
                    <a:pt x="5118" y="4496"/>
                  </a:lnTo>
                  <a:lnTo>
                    <a:pt x="5118" y="4496"/>
                  </a:lnTo>
                  <a:lnTo>
                    <a:pt x="5123" y="4448"/>
                  </a:lnTo>
                  <a:lnTo>
                    <a:pt x="5127" y="4399"/>
                  </a:lnTo>
                  <a:lnTo>
                    <a:pt x="5127" y="4350"/>
                  </a:lnTo>
                  <a:lnTo>
                    <a:pt x="5125" y="4300"/>
                  </a:lnTo>
                  <a:lnTo>
                    <a:pt x="5120" y="4248"/>
                  </a:lnTo>
                  <a:lnTo>
                    <a:pt x="5113" y="4196"/>
                  </a:lnTo>
                  <a:lnTo>
                    <a:pt x="5102" y="4142"/>
                  </a:lnTo>
                  <a:lnTo>
                    <a:pt x="5090" y="4088"/>
                  </a:lnTo>
                  <a:lnTo>
                    <a:pt x="5074" y="4032"/>
                  </a:lnTo>
                  <a:lnTo>
                    <a:pt x="5057" y="3977"/>
                  </a:lnTo>
                  <a:lnTo>
                    <a:pt x="5038" y="3921"/>
                  </a:lnTo>
                  <a:lnTo>
                    <a:pt x="5015" y="3864"/>
                  </a:lnTo>
                  <a:lnTo>
                    <a:pt x="4993" y="3806"/>
                  </a:lnTo>
                  <a:lnTo>
                    <a:pt x="4967" y="3749"/>
                  </a:lnTo>
                  <a:lnTo>
                    <a:pt x="4939" y="3690"/>
                  </a:lnTo>
                  <a:lnTo>
                    <a:pt x="4909" y="3631"/>
                  </a:lnTo>
                  <a:lnTo>
                    <a:pt x="4878" y="3572"/>
                  </a:lnTo>
                  <a:lnTo>
                    <a:pt x="4845" y="3511"/>
                  </a:lnTo>
                  <a:lnTo>
                    <a:pt x="4810" y="3452"/>
                  </a:lnTo>
                  <a:lnTo>
                    <a:pt x="4776" y="3391"/>
                  </a:lnTo>
                  <a:lnTo>
                    <a:pt x="4737" y="3330"/>
                  </a:lnTo>
                  <a:lnTo>
                    <a:pt x="4699" y="3269"/>
                  </a:lnTo>
                  <a:lnTo>
                    <a:pt x="4617" y="3148"/>
                  </a:lnTo>
                  <a:lnTo>
                    <a:pt x="4531" y="3026"/>
                  </a:lnTo>
                  <a:lnTo>
                    <a:pt x="4440" y="2904"/>
                  </a:lnTo>
                  <a:lnTo>
                    <a:pt x="4348" y="2783"/>
                  </a:lnTo>
                  <a:lnTo>
                    <a:pt x="4251" y="2664"/>
                  </a:lnTo>
                  <a:lnTo>
                    <a:pt x="4152" y="2544"/>
                  </a:lnTo>
                  <a:lnTo>
                    <a:pt x="4053" y="2428"/>
                  </a:lnTo>
                  <a:lnTo>
                    <a:pt x="3952" y="2313"/>
                  </a:lnTo>
                  <a:lnTo>
                    <a:pt x="3849" y="2202"/>
                  </a:lnTo>
                  <a:lnTo>
                    <a:pt x="3749" y="2093"/>
                  </a:lnTo>
                  <a:lnTo>
                    <a:pt x="3648" y="1988"/>
                  </a:lnTo>
                  <a:lnTo>
                    <a:pt x="3549" y="1886"/>
                  </a:lnTo>
                  <a:lnTo>
                    <a:pt x="3451" y="1787"/>
                  </a:lnTo>
                  <a:lnTo>
                    <a:pt x="3357" y="1695"/>
                  </a:lnTo>
                  <a:lnTo>
                    <a:pt x="3267" y="1606"/>
                  </a:lnTo>
                  <a:lnTo>
                    <a:pt x="3097" y="1444"/>
                  </a:lnTo>
                  <a:lnTo>
                    <a:pt x="2947" y="1305"/>
                  </a:lnTo>
                  <a:lnTo>
                    <a:pt x="2824" y="1194"/>
                  </a:lnTo>
                  <a:lnTo>
                    <a:pt x="2824" y="119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9846D"/>
                </a:gs>
                <a:gs pos="100000">
                  <a:srgbClr val="755D3E"/>
                </a:gs>
                <a:gs pos="40000">
                  <a:srgbClr val="B39375"/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  <a:effectLst>
              <a:innerShdw blurRad="111125" dist="50800" dir="2700000">
                <a:srgbClr val="000000">
                  <a:alpha val="50000"/>
                </a:srgb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3" name="Group 442"/>
          <p:cNvGrpSpPr/>
          <p:nvPr/>
        </p:nvGrpSpPr>
        <p:grpSpPr>
          <a:xfrm>
            <a:off x="3597213" y="3758312"/>
            <a:ext cx="636197" cy="2479916"/>
            <a:chOff x="2225612" y="3971068"/>
            <a:chExt cx="636197" cy="2479916"/>
          </a:xfrm>
        </p:grpSpPr>
        <p:grpSp>
          <p:nvGrpSpPr>
            <p:cNvPr id="438" name="Group 437"/>
            <p:cNvGrpSpPr/>
            <p:nvPr/>
          </p:nvGrpSpPr>
          <p:grpSpPr>
            <a:xfrm>
              <a:off x="2225612" y="5383474"/>
              <a:ext cx="365189" cy="1067510"/>
              <a:chOff x="2166342" y="5383474"/>
              <a:chExt cx="484939" cy="1067510"/>
            </a:xfrm>
          </p:grpSpPr>
          <p:grpSp>
            <p:nvGrpSpPr>
              <p:cNvPr id="372" name="Group 93"/>
              <p:cNvGrpSpPr/>
              <p:nvPr/>
            </p:nvGrpSpPr>
            <p:grpSpPr>
              <a:xfrm>
                <a:off x="2166342" y="5461841"/>
                <a:ext cx="484939" cy="989143"/>
                <a:chOff x="1346207" y="3640662"/>
                <a:chExt cx="712288" cy="3117515"/>
              </a:xfrm>
            </p:grpSpPr>
            <p:sp>
              <p:nvSpPr>
                <p:cNvPr id="374" name="Freeform 7"/>
                <p:cNvSpPr>
                  <a:spLocks/>
                </p:cNvSpPr>
                <p:nvPr/>
              </p:nvSpPr>
              <p:spPr bwMode="auto">
                <a:xfrm>
                  <a:off x="1740441" y="3674531"/>
                  <a:ext cx="318054" cy="3083646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5" name="Freeform 5"/>
                <p:cNvSpPr>
                  <a:spLocks/>
                </p:cNvSpPr>
                <p:nvPr/>
              </p:nvSpPr>
              <p:spPr bwMode="auto">
                <a:xfrm>
                  <a:off x="1452044" y="3640662"/>
                  <a:ext cx="169026" cy="2623559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7" name="Freeform 8"/>
                <p:cNvSpPr>
                  <a:spLocks/>
                </p:cNvSpPr>
                <p:nvPr/>
              </p:nvSpPr>
              <p:spPr bwMode="auto">
                <a:xfrm>
                  <a:off x="1837279" y="4109504"/>
                  <a:ext cx="155328" cy="657225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8" name="Freeform 7"/>
                <p:cNvSpPr>
                  <a:spLocks/>
                </p:cNvSpPr>
                <p:nvPr/>
              </p:nvSpPr>
              <p:spPr bwMode="auto">
                <a:xfrm rot="21316019" flipH="1">
                  <a:off x="1500495" y="3662712"/>
                  <a:ext cx="268987" cy="2560805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9" name="Freeform 5"/>
                <p:cNvSpPr>
                  <a:spLocks/>
                </p:cNvSpPr>
                <p:nvPr/>
              </p:nvSpPr>
              <p:spPr bwMode="auto">
                <a:xfrm flipH="1">
                  <a:off x="1854519" y="3640662"/>
                  <a:ext cx="169026" cy="2623559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0" name="Freeform 8"/>
                <p:cNvSpPr>
                  <a:spLocks/>
                </p:cNvSpPr>
                <p:nvPr/>
              </p:nvSpPr>
              <p:spPr bwMode="auto">
                <a:xfrm>
                  <a:off x="1346207" y="4101039"/>
                  <a:ext cx="155328" cy="657225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1" name="Freeform 8"/>
                <p:cNvSpPr>
                  <a:spLocks/>
                </p:cNvSpPr>
                <p:nvPr/>
              </p:nvSpPr>
              <p:spPr bwMode="auto">
                <a:xfrm rot="308441" flipH="1">
                  <a:off x="1634072" y="3662885"/>
                  <a:ext cx="194738" cy="1359957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3" name="Freeform 6"/>
                <p:cNvSpPr>
                  <a:spLocks/>
                </p:cNvSpPr>
                <p:nvPr/>
              </p:nvSpPr>
              <p:spPr bwMode="auto">
                <a:xfrm rot="21099981" flipH="1">
                  <a:off x="1589538" y="3682098"/>
                  <a:ext cx="430800" cy="2259594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4" name="Freeform 8"/>
                <p:cNvSpPr>
                  <a:spLocks/>
                </p:cNvSpPr>
                <p:nvPr/>
              </p:nvSpPr>
              <p:spPr bwMode="auto">
                <a:xfrm>
                  <a:off x="1396999" y="4907492"/>
                  <a:ext cx="82552" cy="510505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73" name="Freeform 9"/>
              <p:cNvSpPr>
                <a:spLocks/>
              </p:cNvSpPr>
              <p:nvPr/>
            </p:nvSpPr>
            <p:spPr bwMode="auto">
              <a:xfrm rot="186992">
                <a:off x="2335857" y="5383474"/>
                <a:ext cx="239968" cy="111338"/>
              </a:xfrm>
              <a:custGeom>
                <a:avLst/>
                <a:gdLst/>
                <a:ahLst/>
                <a:cxnLst>
                  <a:cxn ang="0">
                    <a:pos x="125" y="78"/>
                  </a:cxn>
                  <a:cxn ang="0">
                    <a:pos x="70" y="141"/>
                  </a:cxn>
                  <a:cxn ang="0">
                    <a:pos x="29" y="176"/>
                  </a:cxn>
                  <a:cxn ang="0">
                    <a:pos x="15" y="181"/>
                  </a:cxn>
                  <a:cxn ang="0">
                    <a:pos x="3" y="189"/>
                  </a:cxn>
                  <a:cxn ang="0">
                    <a:pos x="0" y="194"/>
                  </a:cxn>
                  <a:cxn ang="0">
                    <a:pos x="1" y="200"/>
                  </a:cxn>
                  <a:cxn ang="0">
                    <a:pos x="8" y="207"/>
                  </a:cxn>
                  <a:cxn ang="0">
                    <a:pos x="70" y="250"/>
                  </a:cxn>
                  <a:cxn ang="0">
                    <a:pos x="74" y="249"/>
                  </a:cxn>
                  <a:cxn ang="0">
                    <a:pos x="102" y="249"/>
                  </a:cxn>
                  <a:cxn ang="0">
                    <a:pos x="125" y="252"/>
                  </a:cxn>
                  <a:cxn ang="0">
                    <a:pos x="138" y="253"/>
                  </a:cxn>
                  <a:cxn ang="0">
                    <a:pos x="154" y="252"/>
                  </a:cxn>
                  <a:cxn ang="0">
                    <a:pos x="168" y="248"/>
                  </a:cxn>
                  <a:cxn ang="0">
                    <a:pos x="184" y="249"/>
                  </a:cxn>
                  <a:cxn ang="0">
                    <a:pos x="195" y="252"/>
                  </a:cxn>
                  <a:cxn ang="0">
                    <a:pos x="208" y="256"/>
                  </a:cxn>
                  <a:cxn ang="0">
                    <a:pos x="218" y="254"/>
                  </a:cxn>
                  <a:cxn ang="0">
                    <a:pos x="233" y="249"/>
                  </a:cxn>
                  <a:cxn ang="0">
                    <a:pos x="244" y="244"/>
                  </a:cxn>
                  <a:cxn ang="0">
                    <a:pos x="251" y="246"/>
                  </a:cxn>
                  <a:cxn ang="0">
                    <a:pos x="260" y="250"/>
                  </a:cxn>
                  <a:cxn ang="0">
                    <a:pos x="265" y="254"/>
                  </a:cxn>
                  <a:cxn ang="0">
                    <a:pos x="280" y="264"/>
                  </a:cxn>
                  <a:cxn ang="0">
                    <a:pos x="284" y="263"/>
                  </a:cxn>
                  <a:cxn ang="0">
                    <a:pos x="293" y="258"/>
                  </a:cxn>
                  <a:cxn ang="0">
                    <a:pos x="307" y="253"/>
                  </a:cxn>
                  <a:cxn ang="0">
                    <a:pos x="322" y="252"/>
                  </a:cxn>
                  <a:cxn ang="0">
                    <a:pos x="331" y="253"/>
                  </a:cxn>
                  <a:cxn ang="0">
                    <a:pos x="364" y="254"/>
                  </a:cxn>
                  <a:cxn ang="0">
                    <a:pos x="382" y="249"/>
                  </a:cxn>
                  <a:cxn ang="0">
                    <a:pos x="390" y="242"/>
                  </a:cxn>
                  <a:cxn ang="0">
                    <a:pos x="486" y="227"/>
                  </a:cxn>
                  <a:cxn ang="0">
                    <a:pos x="494" y="222"/>
                  </a:cxn>
                  <a:cxn ang="0">
                    <a:pos x="542" y="193"/>
                  </a:cxn>
                  <a:cxn ang="0">
                    <a:pos x="566" y="176"/>
                  </a:cxn>
                  <a:cxn ang="0">
                    <a:pos x="568" y="173"/>
                  </a:cxn>
                  <a:cxn ang="0">
                    <a:pos x="569" y="168"/>
                  </a:cxn>
                  <a:cxn ang="0">
                    <a:pos x="563" y="159"/>
                  </a:cxn>
                  <a:cxn ang="0">
                    <a:pos x="548" y="146"/>
                  </a:cxn>
                  <a:cxn ang="0">
                    <a:pos x="512" y="126"/>
                  </a:cxn>
                  <a:cxn ang="0">
                    <a:pos x="463" y="102"/>
                  </a:cxn>
                  <a:cxn ang="0">
                    <a:pos x="370" y="71"/>
                  </a:cxn>
                  <a:cxn ang="0">
                    <a:pos x="293" y="36"/>
                  </a:cxn>
                  <a:cxn ang="0">
                    <a:pos x="289" y="20"/>
                  </a:cxn>
                  <a:cxn ang="0">
                    <a:pos x="281" y="8"/>
                  </a:cxn>
                  <a:cxn ang="0">
                    <a:pos x="273" y="2"/>
                  </a:cxn>
                  <a:cxn ang="0">
                    <a:pos x="262" y="0"/>
                  </a:cxn>
                  <a:cxn ang="0">
                    <a:pos x="249" y="3"/>
                  </a:cxn>
                  <a:cxn ang="0">
                    <a:pos x="241" y="8"/>
                  </a:cxn>
                  <a:cxn ang="0">
                    <a:pos x="195" y="36"/>
                  </a:cxn>
                </a:cxnLst>
                <a:rect l="0" t="0" r="r" b="b"/>
                <a:pathLst>
                  <a:path w="569" h="264">
                    <a:moveTo>
                      <a:pt x="195" y="36"/>
                    </a:moveTo>
                    <a:lnTo>
                      <a:pt x="125" y="78"/>
                    </a:lnTo>
                    <a:lnTo>
                      <a:pt x="125" y="78"/>
                    </a:lnTo>
                    <a:lnTo>
                      <a:pt x="70" y="141"/>
                    </a:lnTo>
                    <a:lnTo>
                      <a:pt x="29" y="176"/>
                    </a:lnTo>
                    <a:lnTo>
                      <a:pt x="29" y="176"/>
                    </a:lnTo>
                    <a:lnTo>
                      <a:pt x="22" y="178"/>
                    </a:lnTo>
                    <a:lnTo>
                      <a:pt x="15" y="181"/>
                    </a:lnTo>
                    <a:lnTo>
                      <a:pt x="9" y="184"/>
                    </a:lnTo>
                    <a:lnTo>
                      <a:pt x="3" y="189"/>
                    </a:lnTo>
                    <a:lnTo>
                      <a:pt x="1" y="191"/>
                    </a:lnTo>
                    <a:lnTo>
                      <a:pt x="0" y="194"/>
                    </a:lnTo>
                    <a:lnTo>
                      <a:pt x="0" y="197"/>
                    </a:lnTo>
                    <a:lnTo>
                      <a:pt x="1" y="200"/>
                    </a:lnTo>
                    <a:lnTo>
                      <a:pt x="3" y="203"/>
                    </a:lnTo>
                    <a:lnTo>
                      <a:pt x="8" y="207"/>
                    </a:lnTo>
                    <a:lnTo>
                      <a:pt x="8" y="207"/>
                    </a:lnTo>
                    <a:lnTo>
                      <a:pt x="70" y="250"/>
                    </a:lnTo>
                    <a:lnTo>
                      <a:pt x="70" y="250"/>
                    </a:lnTo>
                    <a:lnTo>
                      <a:pt x="74" y="249"/>
                    </a:lnTo>
                    <a:lnTo>
                      <a:pt x="85" y="249"/>
                    </a:lnTo>
                    <a:lnTo>
                      <a:pt x="102" y="249"/>
                    </a:lnTo>
                    <a:lnTo>
                      <a:pt x="113" y="250"/>
                    </a:lnTo>
                    <a:lnTo>
                      <a:pt x="125" y="252"/>
                    </a:lnTo>
                    <a:lnTo>
                      <a:pt x="125" y="252"/>
                    </a:lnTo>
                    <a:lnTo>
                      <a:pt x="138" y="253"/>
                    </a:lnTo>
                    <a:lnTo>
                      <a:pt x="147" y="253"/>
                    </a:lnTo>
                    <a:lnTo>
                      <a:pt x="154" y="252"/>
                    </a:lnTo>
                    <a:lnTo>
                      <a:pt x="161" y="250"/>
                    </a:lnTo>
                    <a:lnTo>
                      <a:pt x="168" y="248"/>
                    </a:lnTo>
                    <a:lnTo>
                      <a:pt x="174" y="248"/>
                    </a:lnTo>
                    <a:lnTo>
                      <a:pt x="184" y="249"/>
                    </a:lnTo>
                    <a:lnTo>
                      <a:pt x="195" y="252"/>
                    </a:lnTo>
                    <a:lnTo>
                      <a:pt x="195" y="252"/>
                    </a:lnTo>
                    <a:lnTo>
                      <a:pt x="202" y="254"/>
                    </a:lnTo>
                    <a:lnTo>
                      <a:pt x="208" y="256"/>
                    </a:lnTo>
                    <a:lnTo>
                      <a:pt x="212" y="256"/>
                    </a:lnTo>
                    <a:lnTo>
                      <a:pt x="218" y="254"/>
                    </a:lnTo>
                    <a:lnTo>
                      <a:pt x="225" y="252"/>
                    </a:lnTo>
                    <a:lnTo>
                      <a:pt x="233" y="249"/>
                    </a:lnTo>
                    <a:lnTo>
                      <a:pt x="240" y="246"/>
                    </a:lnTo>
                    <a:lnTo>
                      <a:pt x="244" y="244"/>
                    </a:lnTo>
                    <a:lnTo>
                      <a:pt x="248" y="244"/>
                    </a:lnTo>
                    <a:lnTo>
                      <a:pt x="251" y="246"/>
                    </a:lnTo>
                    <a:lnTo>
                      <a:pt x="255" y="247"/>
                    </a:lnTo>
                    <a:lnTo>
                      <a:pt x="260" y="250"/>
                    </a:lnTo>
                    <a:lnTo>
                      <a:pt x="265" y="254"/>
                    </a:lnTo>
                    <a:lnTo>
                      <a:pt x="265" y="254"/>
                    </a:lnTo>
                    <a:lnTo>
                      <a:pt x="274" y="261"/>
                    </a:lnTo>
                    <a:lnTo>
                      <a:pt x="280" y="264"/>
                    </a:lnTo>
                    <a:lnTo>
                      <a:pt x="282" y="264"/>
                    </a:lnTo>
                    <a:lnTo>
                      <a:pt x="284" y="263"/>
                    </a:lnTo>
                    <a:lnTo>
                      <a:pt x="288" y="261"/>
                    </a:lnTo>
                    <a:lnTo>
                      <a:pt x="293" y="258"/>
                    </a:lnTo>
                    <a:lnTo>
                      <a:pt x="301" y="254"/>
                    </a:lnTo>
                    <a:lnTo>
                      <a:pt x="307" y="253"/>
                    </a:lnTo>
                    <a:lnTo>
                      <a:pt x="313" y="252"/>
                    </a:lnTo>
                    <a:lnTo>
                      <a:pt x="322" y="252"/>
                    </a:lnTo>
                    <a:lnTo>
                      <a:pt x="331" y="253"/>
                    </a:lnTo>
                    <a:lnTo>
                      <a:pt x="331" y="253"/>
                    </a:lnTo>
                    <a:lnTo>
                      <a:pt x="350" y="254"/>
                    </a:lnTo>
                    <a:lnTo>
                      <a:pt x="364" y="254"/>
                    </a:lnTo>
                    <a:lnTo>
                      <a:pt x="374" y="252"/>
                    </a:lnTo>
                    <a:lnTo>
                      <a:pt x="382" y="249"/>
                    </a:lnTo>
                    <a:lnTo>
                      <a:pt x="387" y="246"/>
                    </a:lnTo>
                    <a:lnTo>
                      <a:pt x="390" y="242"/>
                    </a:lnTo>
                    <a:lnTo>
                      <a:pt x="391" y="239"/>
                    </a:lnTo>
                    <a:lnTo>
                      <a:pt x="486" y="227"/>
                    </a:lnTo>
                    <a:lnTo>
                      <a:pt x="486" y="227"/>
                    </a:lnTo>
                    <a:lnTo>
                      <a:pt x="494" y="222"/>
                    </a:lnTo>
                    <a:lnTo>
                      <a:pt x="516" y="210"/>
                    </a:lnTo>
                    <a:lnTo>
                      <a:pt x="542" y="193"/>
                    </a:lnTo>
                    <a:lnTo>
                      <a:pt x="554" y="184"/>
                    </a:lnTo>
                    <a:lnTo>
                      <a:pt x="566" y="176"/>
                    </a:lnTo>
                    <a:lnTo>
                      <a:pt x="566" y="176"/>
                    </a:lnTo>
                    <a:lnTo>
                      <a:pt x="568" y="173"/>
                    </a:lnTo>
                    <a:lnTo>
                      <a:pt x="569" y="171"/>
                    </a:lnTo>
                    <a:lnTo>
                      <a:pt x="569" y="168"/>
                    </a:lnTo>
                    <a:lnTo>
                      <a:pt x="568" y="166"/>
                    </a:lnTo>
                    <a:lnTo>
                      <a:pt x="563" y="159"/>
                    </a:lnTo>
                    <a:lnTo>
                      <a:pt x="557" y="153"/>
                    </a:lnTo>
                    <a:lnTo>
                      <a:pt x="548" y="146"/>
                    </a:lnTo>
                    <a:lnTo>
                      <a:pt x="538" y="139"/>
                    </a:lnTo>
                    <a:lnTo>
                      <a:pt x="512" y="126"/>
                    </a:lnTo>
                    <a:lnTo>
                      <a:pt x="487" y="112"/>
                    </a:lnTo>
                    <a:lnTo>
                      <a:pt x="463" y="102"/>
                    </a:lnTo>
                    <a:lnTo>
                      <a:pt x="440" y="92"/>
                    </a:lnTo>
                    <a:lnTo>
                      <a:pt x="370" y="71"/>
                    </a:lnTo>
                    <a:lnTo>
                      <a:pt x="293" y="36"/>
                    </a:lnTo>
                    <a:lnTo>
                      <a:pt x="293" y="36"/>
                    </a:lnTo>
                    <a:lnTo>
                      <a:pt x="291" y="28"/>
                    </a:lnTo>
                    <a:lnTo>
                      <a:pt x="289" y="20"/>
                    </a:lnTo>
                    <a:lnTo>
                      <a:pt x="284" y="11"/>
                    </a:lnTo>
                    <a:lnTo>
                      <a:pt x="281" y="8"/>
                    </a:lnTo>
                    <a:lnTo>
                      <a:pt x="278" y="4"/>
                    </a:lnTo>
                    <a:lnTo>
                      <a:pt x="273" y="2"/>
                    </a:lnTo>
                    <a:lnTo>
                      <a:pt x="269" y="1"/>
                    </a:lnTo>
                    <a:lnTo>
                      <a:pt x="262" y="0"/>
                    </a:lnTo>
                    <a:lnTo>
                      <a:pt x="257" y="1"/>
                    </a:lnTo>
                    <a:lnTo>
                      <a:pt x="249" y="3"/>
                    </a:lnTo>
                    <a:lnTo>
                      <a:pt x="241" y="8"/>
                    </a:lnTo>
                    <a:lnTo>
                      <a:pt x="241" y="8"/>
                    </a:lnTo>
                    <a:lnTo>
                      <a:pt x="195" y="36"/>
                    </a:lnTo>
                    <a:lnTo>
                      <a:pt x="195" y="3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B39375"/>
                  </a:gs>
                  <a:gs pos="100000">
                    <a:srgbClr val="3E3619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136525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63" name="Group 7"/>
            <p:cNvGrpSpPr/>
            <p:nvPr/>
          </p:nvGrpSpPr>
          <p:grpSpPr>
            <a:xfrm>
              <a:off x="2415998" y="3971068"/>
              <a:ext cx="445811" cy="1476624"/>
              <a:chOff x="4267200" y="2895600"/>
              <a:chExt cx="485996" cy="1609725"/>
            </a:xfrm>
          </p:grpSpPr>
          <p:sp>
            <p:nvSpPr>
              <p:cNvPr id="164" name="Freeform 5"/>
              <p:cNvSpPr>
                <a:spLocks/>
              </p:cNvSpPr>
              <p:nvPr/>
            </p:nvSpPr>
            <p:spPr bwMode="auto">
              <a:xfrm>
                <a:off x="4267200" y="2895600"/>
                <a:ext cx="254000" cy="1609725"/>
              </a:xfrm>
              <a:custGeom>
                <a:avLst/>
                <a:gdLst/>
                <a:ahLst/>
                <a:cxnLst>
                  <a:cxn ang="0">
                    <a:pos x="8" y="1945"/>
                  </a:cxn>
                  <a:cxn ang="0">
                    <a:pos x="66" y="1835"/>
                  </a:cxn>
                  <a:cxn ang="0">
                    <a:pos x="119" y="1722"/>
                  </a:cxn>
                  <a:cxn ang="0">
                    <a:pos x="167" y="1606"/>
                  </a:cxn>
                  <a:cxn ang="0">
                    <a:pos x="208" y="1489"/>
                  </a:cxn>
                  <a:cxn ang="0">
                    <a:pos x="223" y="1428"/>
                  </a:cxn>
                  <a:cxn ang="0">
                    <a:pos x="237" y="1369"/>
                  </a:cxn>
                  <a:cxn ang="0">
                    <a:pos x="246" y="1308"/>
                  </a:cxn>
                  <a:cxn ang="0">
                    <a:pos x="250" y="1249"/>
                  </a:cxn>
                  <a:cxn ang="0">
                    <a:pos x="250" y="1219"/>
                  </a:cxn>
                  <a:cxn ang="0">
                    <a:pos x="242" y="1161"/>
                  </a:cxn>
                  <a:cxn ang="0">
                    <a:pos x="233" y="1134"/>
                  </a:cxn>
                  <a:cxn ang="0">
                    <a:pos x="222" y="1107"/>
                  </a:cxn>
                  <a:cxn ang="0">
                    <a:pos x="208" y="1078"/>
                  </a:cxn>
                  <a:cxn ang="0">
                    <a:pos x="185" y="1015"/>
                  </a:cxn>
                  <a:cxn ang="0">
                    <a:pos x="167" y="953"/>
                  </a:cxn>
                  <a:cxn ang="0">
                    <a:pos x="137" y="828"/>
                  </a:cxn>
                  <a:cxn ang="0">
                    <a:pos x="116" y="700"/>
                  </a:cxn>
                  <a:cxn ang="0">
                    <a:pos x="93" y="510"/>
                  </a:cxn>
                  <a:cxn ang="0">
                    <a:pos x="89" y="446"/>
                  </a:cxn>
                  <a:cxn ang="0">
                    <a:pos x="81" y="317"/>
                  </a:cxn>
                  <a:cxn ang="0">
                    <a:pos x="78" y="254"/>
                  </a:cxn>
                  <a:cxn ang="0">
                    <a:pos x="78" y="127"/>
                  </a:cxn>
                  <a:cxn ang="0">
                    <a:pos x="79" y="94"/>
                  </a:cxn>
                  <a:cxn ang="0">
                    <a:pos x="85" y="31"/>
                  </a:cxn>
                  <a:cxn ang="0">
                    <a:pos x="92" y="0"/>
                  </a:cxn>
                  <a:cxn ang="0">
                    <a:pos x="89" y="15"/>
                  </a:cxn>
                  <a:cxn ang="0">
                    <a:pos x="85" y="63"/>
                  </a:cxn>
                  <a:cxn ang="0">
                    <a:pos x="85" y="127"/>
                  </a:cxn>
                  <a:cxn ang="0">
                    <a:pos x="88" y="190"/>
                  </a:cxn>
                  <a:cxn ang="0">
                    <a:pos x="92" y="254"/>
                  </a:cxn>
                  <a:cxn ang="0">
                    <a:pos x="105" y="380"/>
                  </a:cxn>
                  <a:cxn ang="0">
                    <a:pos x="121" y="505"/>
                  </a:cxn>
                  <a:cxn ang="0">
                    <a:pos x="131" y="569"/>
                  </a:cxn>
                  <a:cxn ang="0">
                    <a:pos x="154" y="693"/>
                  </a:cxn>
                  <a:cxn ang="0">
                    <a:pos x="181" y="818"/>
                  </a:cxn>
                  <a:cxn ang="0">
                    <a:pos x="215" y="938"/>
                  </a:cxn>
                  <a:cxn ang="0">
                    <a:pos x="236" y="997"/>
                  </a:cxn>
                  <a:cxn ang="0">
                    <a:pos x="260" y="1054"/>
                  </a:cxn>
                  <a:cxn ang="0">
                    <a:pos x="274" y="1080"/>
                  </a:cxn>
                  <a:cxn ang="0">
                    <a:pos x="290" y="1112"/>
                  </a:cxn>
                  <a:cxn ang="0">
                    <a:pos x="297" y="1128"/>
                  </a:cxn>
                  <a:cxn ang="0">
                    <a:pos x="307" y="1162"/>
                  </a:cxn>
                  <a:cxn ang="0">
                    <a:pos x="315" y="1213"/>
                  </a:cxn>
                  <a:cxn ang="0">
                    <a:pos x="318" y="1247"/>
                  </a:cxn>
                  <a:cxn ang="0">
                    <a:pos x="318" y="1315"/>
                  </a:cxn>
                  <a:cxn ang="0">
                    <a:pos x="311" y="1380"/>
                  </a:cxn>
                  <a:cxn ang="0">
                    <a:pos x="301" y="1446"/>
                  </a:cxn>
                  <a:cxn ang="0">
                    <a:pos x="287" y="1510"/>
                  </a:cxn>
                  <a:cxn ang="0">
                    <a:pos x="250" y="1636"/>
                  </a:cxn>
                  <a:cxn ang="0">
                    <a:pos x="208" y="1759"/>
                  </a:cxn>
                  <a:cxn ang="0">
                    <a:pos x="158" y="1879"/>
                  </a:cxn>
                  <a:cxn ang="0">
                    <a:pos x="105" y="1997"/>
                  </a:cxn>
                  <a:cxn ang="0">
                    <a:pos x="99" y="2006"/>
                  </a:cxn>
                  <a:cxn ang="0">
                    <a:pos x="82" y="2020"/>
                  </a:cxn>
                  <a:cxn ang="0">
                    <a:pos x="62" y="2027"/>
                  </a:cxn>
                  <a:cxn ang="0">
                    <a:pos x="41" y="2026"/>
                  </a:cxn>
                  <a:cxn ang="0">
                    <a:pos x="31" y="2023"/>
                  </a:cxn>
                  <a:cxn ang="0">
                    <a:pos x="14" y="2009"/>
                  </a:cxn>
                  <a:cxn ang="0">
                    <a:pos x="3" y="1992"/>
                  </a:cxn>
                  <a:cxn ang="0">
                    <a:pos x="0" y="1971"/>
                  </a:cxn>
                  <a:cxn ang="0">
                    <a:pos x="6" y="1949"/>
                  </a:cxn>
                  <a:cxn ang="0">
                    <a:pos x="7" y="1947"/>
                  </a:cxn>
                </a:cxnLst>
                <a:rect l="0" t="0" r="r" b="b"/>
                <a:pathLst>
                  <a:path w="319" h="2027">
                    <a:moveTo>
                      <a:pt x="8" y="1945"/>
                    </a:moveTo>
                    <a:lnTo>
                      <a:pt x="8" y="1945"/>
                    </a:lnTo>
                    <a:lnTo>
                      <a:pt x="37" y="1890"/>
                    </a:lnTo>
                    <a:lnTo>
                      <a:pt x="66" y="1835"/>
                    </a:lnTo>
                    <a:lnTo>
                      <a:pt x="93" y="1778"/>
                    </a:lnTo>
                    <a:lnTo>
                      <a:pt x="119" y="1722"/>
                    </a:lnTo>
                    <a:lnTo>
                      <a:pt x="144" y="1664"/>
                    </a:lnTo>
                    <a:lnTo>
                      <a:pt x="167" y="1606"/>
                    </a:lnTo>
                    <a:lnTo>
                      <a:pt x="188" y="1547"/>
                    </a:lnTo>
                    <a:lnTo>
                      <a:pt x="208" y="1489"/>
                    </a:lnTo>
                    <a:lnTo>
                      <a:pt x="208" y="1489"/>
                    </a:lnTo>
                    <a:lnTo>
                      <a:pt x="223" y="1428"/>
                    </a:lnTo>
                    <a:lnTo>
                      <a:pt x="230" y="1398"/>
                    </a:lnTo>
                    <a:lnTo>
                      <a:pt x="237" y="1369"/>
                    </a:lnTo>
                    <a:lnTo>
                      <a:pt x="242" y="1339"/>
                    </a:lnTo>
                    <a:lnTo>
                      <a:pt x="246" y="1308"/>
                    </a:lnTo>
                    <a:lnTo>
                      <a:pt x="249" y="1278"/>
                    </a:lnTo>
                    <a:lnTo>
                      <a:pt x="250" y="1249"/>
                    </a:lnTo>
                    <a:lnTo>
                      <a:pt x="250" y="1249"/>
                    </a:lnTo>
                    <a:lnTo>
                      <a:pt x="250" y="1219"/>
                    </a:lnTo>
                    <a:lnTo>
                      <a:pt x="247" y="1189"/>
                    </a:lnTo>
                    <a:lnTo>
                      <a:pt x="242" y="1161"/>
                    </a:lnTo>
                    <a:lnTo>
                      <a:pt x="233" y="1134"/>
                    </a:lnTo>
                    <a:lnTo>
                      <a:pt x="233" y="1134"/>
                    </a:lnTo>
                    <a:lnTo>
                      <a:pt x="227" y="1121"/>
                    </a:lnTo>
                    <a:lnTo>
                      <a:pt x="222" y="1107"/>
                    </a:lnTo>
                    <a:lnTo>
                      <a:pt x="208" y="1078"/>
                    </a:lnTo>
                    <a:lnTo>
                      <a:pt x="208" y="1078"/>
                    </a:lnTo>
                    <a:lnTo>
                      <a:pt x="195" y="1047"/>
                    </a:lnTo>
                    <a:lnTo>
                      <a:pt x="185" y="1015"/>
                    </a:lnTo>
                    <a:lnTo>
                      <a:pt x="185" y="1015"/>
                    </a:lnTo>
                    <a:lnTo>
                      <a:pt x="167" y="953"/>
                    </a:lnTo>
                    <a:lnTo>
                      <a:pt x="151" y="890"/>
                    </a:lnTo>
                    <a:lnTo>
                      <a:pt x="137" y="828"/>
                    </a:lnTo>
                    <a:lnTo>
                      <a:pt x="126" y="764"/>
                    </a:lnTo>
                    <a:lnTo>
                      <a:pt x="116" y="700"/>
                    </a:lnTo>
                    <a:lnTo>
                      <a:pt x="107" y="637"/>
                    </a:lnTo>
                    <a:lnTo>
                      <a:pt x="93" y="510"/>
                    </a:lnTo>
                    <a:lnTo>
                      <a:pt x="93" y="510"/>
                    </a:lnTo>
                    <a:lnTo>
                      <a:pt x="89" y="446"/>
                    </a:lnTo>
                    <a:lnTo>
                      <a:pt x="85" y="381"/>
                    </a:lnTo>
                    <a:lnTo>
                      <a:pt x="81" y="317"/>
                    </a:lnTo>
                    <a:lnTo>
                      <a:pt x="78" y="254"/>
                    </a:lnTo>
                    <a:lnTo>
                      <a:pt x="78" y="254"/>
                    </a:lnTo>
                    <a:lnTo>
                      <a:pt x="78" y="190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9" y="94"/>
                    </a:lnTo>
                    <a:lnTo>
                      <a:pt x="82" y="62"/>
                    </a:lnTo>
                    <a:lnTo>
                      <a:pt x="85" y="31"/>
                    </a:lnTo>
                    <a:lnTo>
                      <a:pt x="89" y="15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89" y="15"/>
                    </a:lnTo>
                    <a:lnTo>
                      <a:pt x="88" y="31"/>
                    </a:lnTo>
                    <a:lnTo>
                      <a:pt x="85" y="63"/>
                    </a:lnTo>
                    <a:lnTo>
                      <a:pt x="85" y="94"/>
                    </a:lnTo>
                    <a:lnTo>
                      <a:pt x="85" y="127"/>
                    </a:lnTo>
                    <a:lnTo>
                      <a:pt x="85" y="127"/>
                    </a:lnTo>
                    <a:lnTo>
                      <a:pt x="88" y="190"/>
                    </a:lnTo>
                    <a:lnTo>
                      <a:pt x="92" y="254"/>
                    </a:lnTo>
                    <a:lnTo>
                      <a:pt x="92" y="254"/>
                    </a:lnTo>
                    <a:lnTo>
                      <a:pt x="97" y="316"/>
                    </a:lnTo>
                    <a:lnTo>
                      <a:pt x="105" y="380"/>
                    </a:lnTo>
                    <a:lnTo>
                      <a:pt x="112" y="443"/>
                    </a:lnTo>
                    <a:lnTo>
                      <a:pt x="121" y="505"/>
                    </a:lnTo>
                    <a:lnTo>
                      <a:pt x="121" y="505"/>
                    </a:lnTo>
                    <a:lnTo>
                      <a:pt x="131" y="569"/>
                    </a:lnTo>
                    <a:lnTo>
                      <a:pt x="141" y="631"/>
                    </a:lnTo>
                    <a:lnTo>
                      <a:pt x="154" y="693"/>
                    </a:lnTo>
                    <a:lnTo>
                      <a:pt x="167" y="755"/>
                    </a:lnTo>
                    <a:lnTo>
                      <a:pt x="181" y="818"/>
                    </a:lnTo>
                    <a:lnTo>
                      <a:pt x="198" y="878"/>
                    </a:lnTo>
                    <a:lnTo>
                      <a:pt x="215" y="938"/>
                    </a:lnTo>
                    <a:lnTo>
                      <a:pt x="236" y="997"/>
                    </a:lnTo>
                    <a:lnTo>
                      <a:pt x="236" y="997"/>
                    </a:lnTo>
                    <a:lnTo>
                      <a:pt x="247" y="1025"/>
                    </a:lnTo>
                    <a:lnTo>
                      <a:pt x="260" y="1054"/>
                    </a:lnTo>
                    <a:lnTo>
                      <a:pt x="260" y="1054"/>
                    </a:lnTo>
                    <a:lnTo>
                      <a:pt x="274" y="1080"/>
                    </a:lnTo>
                    <a:lnTo>
                      <a:pt x="283" y="1095"/>
                    </a:lnTo>
                    <a:lnTo>
                      <a:pt x="290" y="1112"/>
                    </a:lnTo>
                    <a:lnTo>
                      <a:pt x="290" y="1112"/>
                    </a:lnTo>
                    <a:lnTo>
                      <a:pt x="297" y="1128"/>
                    </a:lnTo>
                    <a:lnTo>
                      <a:pt x="302" y="1145"/>
                    </a:lnTo>
                    <a:lnTo>
                      <a:pt x="307" y="1162"/>
                    </a:lnTo>
                    <a:lnTo>
                      <a:pt x="311" y="1179"/>
                    </a:lnTo>
                    <a:lnTo>
                      <a:pt x="315" y="1213"/>
                    </a:lnTo>
                    <a:lnTo>
                      <a:pt x="318" y="1247"/>
                    </a:lnTo>
                    <a:lnTo>
                      <a:pt x="318" y="1247"/>
                    </a:lnTo>
                    <a:lnTo>
                      <a:pt x="319" y="1281"/>
                    </a:lnTo>
                    <a:lnTo>
                      <a:pt x="318" y="1315"/>
                    </a:lnTo>
                    <a:lnTo>
                      <a:pt x="315" y="1347"/>
                    </a:lnTo>
                    <a:lnTo>
                      <a:pt x="311" y="1380"/>
                    </a:lnTo>
                    <a:lnTo>
                      <a:pt x="307" y="1414"/>
                    </a:lnTo>
                    <a:lnTo>
                      <a:pt x="301" y="1446"/>
                    </a:lnTo>
                    <a:lnTo>
                      <a:pt x="287" y="1510"/>
                    </a:lnTo>
                    <a:lnTo>
                      <a:pt x="287" y="1510"/>
                    </a:lnTo>
                    <a:lnTo>
                      <a:pt x="270" y="1574"/>
                    </a:lnTo>
                    <a:lnTo>
                      <a:pt x="250" y="1636"/>
                    </a:lnTo>
                    <a:lnTo>
                      <a:pt x="230" y="1696"/>
                    </a:lnTo>
                    <a:lnTo>
                      <a:pt x="208" y="1759"/>
                    </a:lnTo>
                    <a:lnTo>
                      <a:pt x="184" y="1818"/>
                    </a:lnTo>
                    <a:lnTo>
                      <a:pt x="158" y="1879"/>
                    </a:lnTo>
                    <a:lnTo>
                      <a:pt x="133" y="1938"/>
                    </a:lnTo>
                    <a:lnTo>
                      <a:pt x="105" y="1997"/>
                    </a:lnTo>
                    <a:lnTo>
                      <a:pt x="105" y="1997"/>
                    </a:lnTo>
                    <a:lnTo>
                      <a:pt x="99" y="2006"/>
                    </a:lnTo>
                    <a:lnTo>
                      <a:pt x="90" y="2014"/>
                    </a:lnTo>
                    <a:lnTo>
                      <a:pt x="82" y="2020"/>
                    </a:lnTo>
                    <a:lnTo>
                      <a:pt x="73" y="2024"/>
                    </a:lnTo>
                    <a:lnTo>
                      <a:pt x="62" y="2027"/>
                    </a:lnTo>
                    <a:lnTo>
                      <a:pt x="52" y="2027"/>
                    </a:lnTo>
                    <a:lnTo>
                      <a:pt x="41" y="2026"/>
                    </a:lnTo>
                    <a:lnTo>
                      <a:pt x="31" y="2023"/>
                    </a:lnTo>
                    <a:lnTo>
                      <a:pt x="31" y="2023"/>
                    </a:lnTo>
                    <a:lnTo>
                      <a:pt x="21" y="2017"/>
                    </a:lnTo>
                    <a:lnTo>
                      <a:pt x="14" y="2009"/>
                    </a:lnTo>
                    <a:lnTo>
                      <a:pt x="7" y="2000"/>
                    </a:lnTo>
                    <a:lnTo>
                      <a:pt x="3" y="1992"/>
                    </a:lnTo>
                    <a:lnTo>
                      <a:pt x="1" y="1980"/>
                    </a:lnTo>
                    <a:lnTo>
                      <a:pt x="0" y="1971"/>
                    </a:lnTo>
                    <a:lnTo>
                      <a:pt x="1" y="1959"/>
                    </a:lnTo>
                    <a:lnTo>
                      <a:pt x="6" y="1949"/>
                    </a:lnTo>
                    <a:lnTo>
                      <a:pt x="6" y="1949"/>
                    </a:lnTo>
                    <a:lnTo>
                      <a:pt x="7" y="1947"/>
                    </a:lnTo>
                    <a:lnTo>
                      <a:pt x="8" y="194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65" name="Group 110"/>
              <p:cNvGrpSpPr/>
              <p:nvPr/>
            </p:nvGrpSpPr>
            <p:grpSpPr>
              <a:xfrm rot="287009">
                <a:off x="4506877" y="3818451"/>
                <a:ext cx="246319" cy="233233"/>
                <a:chOff x="971551" y="0"/>
                <a:chExt cx="7200902" cy="6818311"/>
              </a:xfrm>
            </p:grpSpPr>
            <p:sp>
              <p:nvSpPr>
                <p:cNvPr id="169" name="Freeform 5"/>
                <p:cNvSpPr>
                  <a:spLocks/>
                </p:cNvSpPr>
                <p:nvPr/>
              </p:nvSpPr>
              <p:spPr bwMode="auto">
                <a:xfrm>
                  <a:off x="1372976" y="59702"/>
                  <a:ext cx="6586548" cy="6713516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66" name="Group 118"/>
              <p:cNvGrpSpPr/>
              <p:nvPr/>
            </p:nvGrpSpPr>
            <p:grpSpPr>
              <a:xfrm rot="16938217">
                <a:off x="4258732" y="3353819"/>
                <a:ext cx="313744" cy="87897"/>
                <a:chOff x="793750" y="0"/>
                <a:chExt cx="7556501" cy="2116991"/>
              </a:xfrm>
            </p:grpSpPr>
            <p:sp>
              <p:nvSpPr>
                <p:cNvPr id="167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40" name="Group 439"/>
          <p:cNvGrpSpPr/>
          <p:nvPr/>
        </p:nvGrpSpPr>
        <p:grpSpPr>
          <a:xfrm>
            <a:off x="8027054" y="473044"/>
            <a:ext cx="2488547" cy="7223156"/>
            <a:chOff x="6655453" y="685800"/>
            <a:chExt cx="2488547" cy="7223156"/>
          </a:xfrm>
          <a:effectLst/>
        </p:grpSpPr>
        <p:grpSp>
          <p:nvGrpSpPr>
            <p:cNvPr id="436" name="Group 435"/>
            <p:cNvGrpSpPr/>
            <p:nvPr/>
          </p:nvGrpSpPr>
          <p:grpSpPr>
            <a:xfrm>
              <a:off x="7142585" y="5350922"/>
              <a:ext cx="756716" cy="2558034"/>
              <a:chOff x="7142585" y="5367856"/>
              <a:chExt cx="756716" cy="2558034"/>
            </a:xfrm>
          </p:grpSpPr>
          <p:grpSp>
            <p:nvGrpSpPr>
              <p:cNvPr id="421" name="Group 93"/>
              <p:cNvGrpSpPr/>
              <p:nvPr/>
            </p:nvGrpSpPr>
            <p:grpSpPr>
              <a:xfrm rot="186992">
                <a:off x="7142585" y="5477639"/>
                <a:ext cx="756716" cy="2448251"/>
                <a:chOff x="1346199" y="3640666"/>
                <a:chExt cx="755164" cy="3117518"/>
              </a:xfrm>
            </p:grpSpPr>
            <p:sp>
              <p:nvSpPr>
                <p:cNvPr id="423" name="Freeform 7"/>
                <p:cNvSpPr>
                  <a:spLocks/>
                </p:cNvSpPr>
                <p:nvPr/>
              </p:nvSpPr>
              <p:spPr bwMode="auto">
                <a:xfrm>
                  <a:off x="1740433" y="3674533"/>
                  <a:ext cx="318052" cy="3083651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4" name="Freeform 5"/>
                <p:cNvSpPr>
                  <a:spLocks/>
                </p:cNvSpPr>
                <p:nvPr/>
              </p:nvSpPr>
              <p:spPr bwMode="auto">
                <a:xfrm>
                  <a:off x="1452037" y="3640667"/>
                  <a:ext cx="169026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5" name="Freeform 6"/>
                <p:cNvSpPr>
                  <a:spLocks/>
                </p:cNvSpPr>
                <p:nvPr/>
              </p:nvSpPr>
              <p:spPr bwMode="auto">
                <a:xfrm rot="400286">
                  <a:off x="1517125" y="3676652"/>
                  <a:ext cx="584238" cy="2470150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6" name="Freeform 8"/>
                <p:cNvSpPr>
                  <a:spLocks/>
                </p:cNvSpPr>
                <p:nvPr/>
              </p:nvSpPr>
              <p:spPr bwMode="auto">
                <a:xfrm>
                  <a:off x="1837270" y="4109510"/>
                  <a:ext cx="155327" cy="657225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7" name="Freeform 7"/>
                <p:cNvSpPr>
                  <a:spLocks/>
                </p:cNvSpPr>
                <p:nvPr/>
              </p:nvSpPr>
              <p:spPr bwMode="auto">
                <a:xfrm rot="21316019" flipH="1">
                  <a:off x="1500489" y="3662715"/>
                  <a:ext cx="268985" cy="2560804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8" name="Freeform 5"/>
                <p:cNvSpPr>
                  <a:spLocks/>
                </p:cNvSpPr>
                <p:nvPr/>
              </p:nvSpPr>
              <p:spPr bwMode="auto">
                <a:xfrm flipH="1">
                  <a:off x="1854511" y="3640666"/>
                  <a:ext cx="169026" cy="2623557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9" name="Freeform 8"/>
                <p:cNvSpPr>
                  <a:spLocks/>
                </p:cNvSpPr>
                <p:nvPr/>
              </p:nvSpPr>
              <p:spPr bwMode="auto">
                <a:xfrm>
                  <a:off x="1346199" y="4101042"/>
                  <a:ext cx="155327" cy="657224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0" name="Freeform 8"/>
                <p:cNvSpPr>
                  <a:spLocks/>
                </p:cNvSpPr>
                <p:nvPr/>
              </p:nvSpPr>
              <p:spPr bwMode="auto">
                <a:xfrm rot="308441" flipH="1">
                  <a:off x="1634065" y="3662892"/>
                  <a:ext cx="194736" cy="1359958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1" name="Freeform 5"/>
                <p:cNvSpPr>
                  <a:spLocks/>
                </p:cNvSpPr>
                <p:nvPr/>
              </p:nvSpPr>
              <p:spPr bwMode="auto">
                <a:xfrm rot="21448727">
                  <a:off x="1720852" y="3651251"/>
                  <a:ext cx="169026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2" name="Freeform 6"/>
                <p:cNvSpPr>
                  <a:spLocks/>
                </p:cNvSpPr>
                <p:nvPr/>
              </p:nvSpPr>
              <p:spPr bwMode="auto">
                <a:xfrm rot="21099981" flipH="1">
                  <a:off x="1589360" y="3674976"/>
                  <a:ext cx="430796" cy="2259597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3" name="Freeform 8"/>
                <p:cNvSpPr>
                  <a:spLocks/>
                </p:cNvSpPr>
                <p:nvPr/>
              </p:nvSpPr>
              <p:spPr bwMode="auto">
                <a:xfrm>
                  <a:off x="1397000" y="4907492"/>
                  <a:ext cx="82551" cy="510506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4" name="Freeform 5"/>
                <p:cNvSpPr>
                  <a:spLocks/>
                </p:cNvSpPr>
                <p:nvPr/>
              </p:nvSpPr>
              <p:spPr bwMode="auto">
                <a:xfrm rot="21448727">
                  <a:off x="1631951" y="3644900"/>
                  <a:ext cx="169026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5" name="Freeform 7"/>
                <p:cNvSpPr>
                  <a:spLocks/>
                </p:cNvSpPr>
                <p:nvPr/>
              </p:nvSpPr>
              <p:spPr bwMode="auto">
                <a:xfrm rot="21316019" flipH="1">
                  <a:off x="1640185" y="3650015"/>
                  <a:ext cx="268985" cy="2560804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422" name="Freeform 9"/>
              <p:cNvSpPr>
                <a:spLocks/>
              </p:cNvSpPr>
              <p:nvPr/>
            </p:nvSpPr>
            <p:spPr bwMode="auto">
              <a:xfrm rot="186992">
                <a:off x="7445485" y="5367856"/>
                <a:ext cx="359118" cy="166619"/>
              </a:xfrm>
              <a:custGeom>
                <a:avLst/>
                <a:gdLst/>
                <a:ahLst/>
                <a:cxnLst>
                  <a:cxn ang="0">
                    <a:pos x="125" y="78"/>
                  </a:cxn>
                  <a:cxn ang="0">
                    <a:pos x="70" y="141"/>
                  </a:cxn>
                  <a:cxn ang="0">
                    <a:pos x="29" y="176"/>
                  </a:cxn>
                  <a:cxn ang="0">
                    <a:pos x="15" y="181"/>
                  </a:cxn>
                  <a:cxn ang="0">
                    <a:pos x="3" y="189"/>
                  </a:cxn>
                  <a:cxn ang="0">
                    <a:pos x="0" y="194"/>
                  </a:cxn>
                  <a:cxn ang="0">
                    <a:pos x="1" y="200"/>
                  </a:cxn>
                  <a:cxn ang="0">
                    <a:pos x="8" y="207"/>
                  </a:cxn>
                  <a:cxn ang="0">
                    <a:pos x="70" y="250"/>
                  </a:cxn>
                  <a:cxn ang="0">
                    <a:pos x="74" y="249"/>
                  </a:cxn>
                  <a:cxn ang="0">
                    <a:pos x="102" y="249"/>
                  </a:cxn>
                  <a:cxn ang="0">
                    <a:pos x="125" y="252"/>
                  </a:cxn>
                  <a:cxn ang="0">
                    <a:pos x="138" y="253"/>
                  </a:cxn>
                  <a:cxn ang="0">
                    <a:pos x="154" y="252"/>
                  </a:cxn>
                  <a:cxn ang="0">
                    <a:pos x="168" y="248"/>
                  </a:cxn>
                  <a:cxn ang="0">
                    <a:pos x="184" y="249"/>
                  </a:cxn>
                  <a:cxn ang="0">
                    <a:pos x="195" y="252"/>
                  </a:cxn>
                  <a:cxn ang="0">
                    <a:pos x="208" y="256"/>
                  </a:cxn>
                  <a:cxn ang="0">
                    <a:pos x="218" y="254"/>
                  </a:cxn>
                  <a:cxn ang="0">
                    <a:pos x="233" y="249"/>
                  </a:cxn>
                  <a:cxn ang="0">
                    <a:pos x="244" y="244"/>
                  </a:cxn>
                  <a:cxn ang="0">
                    <a:pos x="251" y="246"/>
                  </a:cxn>
                  <a:cxn ang="0">
                    <a:pos x="260" y="250"/>
                  </a:cxn>
                  <a:cxn ang="0">
                    <a:pos x="265" y="254"/>
                  </a:cxn>
                  <a:cxn ang="0">
                    <a:pos x="280" y="264"/>
                  </a:cxn>
                  <a:cxn ang="0">
                    <a:pos x="284" y="263"/>
                  </a:cxn>
                  <a:cxn ang="0">
                    <a:pos x="293" y="258"/>
                  </a:cxn>
                  <a:cxn ang="0">
                    <a:pos x="307" y="253"/>
                  </a:cxn>
                  <a:cxn ang="0">
                    <a:pos x="322" y="252"/>
                  </a:cxn>
                  <a:cxn ang="0">
                    <a:pos x="331" y="253"/>
                  </a:cxn>
                  <a:cxn ang="0">
                    <a:pos x="364" y="254"/>
                  </a:cxn>
                  <a:cxn ang="0">
                    <a:pos x="382" y="249"/>
                  </a:cxn>
                  <a:cxn ang="0">
                    <a:pos x="390" y="242"/>
                  </a:cxn>
                  <a:cxn ang="0">
                    <a:pos x="486" y="227"/>
                  </a:cxn>
                  <a:cxn ang="0">
                    <a:pos x="494" y="222"/>
                  </a:cxn>
                  <a:cxn ang="0">
                    <a:pos x="542" y="193"/>
                  </a:cxn>
                  <a:cxn ang="0">
                    <a:pos x="566" y="176"/>
                  </a:cxn>
                  <a:cxn ang="0">
                    <a:pos x="568" y="173"/>
                  </a:cxn>
                  <a:cxn ang="0">
                    <a:pos x="569" y="168"/>
                  </a:cxn>
                  <a:cxn ang="0">
                    <a:pos x="563" y="159"/>
                  </a:cxn>
                  <a:cxn ang="0">
                    <a:pos x="548" y="146"/>
                  </a:cxn>
                  <a:cxn ang="0">
                    <a:pos x="512" y="126"/>
                  </a:cxn>
                  <a:cxn ang="0">
                    <a:pos x="463" y="102"/>
                  </a:cxn>
                  <a:cxn ang="0">
                    <a:pos x="370" y="71"/>
                  </a:cxn>
                  <a:cxn ang="0">
                    <a:pos x="293" y="36"/>
                  </a:cxn>
                  <a:cxn ang="0">
                    <a:pos x="289" y="20"/>
                  </a:cxn>
                  <a:cxn ang="0">
                    <a:pos x="281" y="8"/>
                  </a:cxn>
                  <a:cxn ang="0">
                    <a:pos x="273" y="2"/>
                  </a:cxn>
                  <a:cxn ang="0">
                    <a:pos x="262" y="0"/>
                  </a:cxn>
                  <a:cxn ang="0">
                    <a:pos x="249" y="3"/>
                  </a:cxn>
                  <a:cxn ang="0">
                    <a:pos x="241" y="8"/>
                  </a:cxn>
                  <a:cxn ang="0">
                    <a:pos x="195" y="36"/>
                  </a:cxn>
                </a:cxnLst>
                <a:rect l="0" t="0" r="r" b="b"/>
                <a:pathLst>
                  <a:path w="569" h="264">
                    <a:moveTo>
                      <a:pt x="195" y="36"/>
                    </a:moveTo>
                    <a:lnTo>
                      <a:pt x="125" y="78"/>
                    </a:lnTo>
                    <a:lnTo>
                      <a:pt x="125" y="78"/>
                    </a:lnTo>
                    <a:lnTo>
                      <a:pt x="70" y="141"/>
                    </a:lnTo>
                    <a:lnTo>
                      <a:pt x="29" y="176"/>
                    </a:lnTo>
                    <a:lnTo>
                      <a:pt x="29" y="176"/>
                    </a:lnTo>
                    <a:lnTo>
                      <a:pt x="22" y="178"/>
                    </a:lnTo>
                    <a:lnTo>
                      <a:pt x="15" y="181"/>
                    </a:lnTo>
                    <a:lnTo>
                      <a:pt x="9" y="184"/>
                    </a:lnTo>
                    <a:lnTo>
                      <a:pt x="3" y="189"/>
                    </a:lnTo>
                    <a:lnTo>
                      <a:pt x="1" y="191"/>
                    </a:lnTo>
                    <a:lnTo>
                      <a:pt x="0" y="194"/>
                    </a:lnTo>
                    <a:lnTo>
                      <a:pt x="0" y="197"/>
                    </a:lnTo>
                    <a:lnTo>
                      <a:pt x="1" y="200"/>
                    </a:lnTo>
                    <a:lnTo>
                      <a:pt x="3" y="203"/>
                    </a:lnTo>
                    <a:lnTo>
                      <a:pt x="8" y="207"/>
                    </a:lnTo>
                    <a:lnTo>
                      <a:pt x="8" y="207"/>
                    </a:lnTo>
                    <a:lnTo>
                      <a:pt x="70" y="250"/>
                    </a:lnTo>
                    <a:lnTo>
                      <a:pt x="70" y="250"/>
                    </a:lnTo>
                    <a:lnTo>
                      <a:pt x="74" y="249"/>
                    </a:lnTo>
                    <a:lnTo>
                      <a:pt x="85" y="249"/>
                    </a:lnTo>
                    <a:lnTo>
                      <a:pt x="102" y="249"/>
                    </a:lnTo>
                    <a:lnTo>
                      <a:pt x="113" y="250"/>
                    </a:lnTo>
                    <a:lnTo>
                      <a:pt x="125" y="252"/>
                    </a:lnTo>
                    <a:lnTo>
                      <a:pt x="125" y="252"/>
                    </a:lnTo>
                    <a:lnTo>
                      <a:pt x="138" y="253"/>
                    </a:lnTo>
                    <a:lnTo>
                      <a:pt x="147" y="253"/>
                    </a:lnTo>
                    <a:lnTo>
                      <a:pt x="154" y="252"/>
                    </a:lnTo>
                    <a:lnTo>
                      <a:pt x="161" y="250"/>
                    </a:lnTo>
                    <a:lnTo>
                      <a:pt x="168" y="248"/>
                    </a:lnTo>
                    <a:lnTo>
                      <a:pt x="174" y="248"/>
                    </a:lnTo>
                    <a:lnTo>
                      <a:pt x="184" y="249"/>
                    </a:lnTo>
                    <a:lnTo>
                      <a:pt x="195" y="252"/>
                    </a:lnTo>
                    <a:lnTo>
                      <a:pt x="195" y="252"/>
                    </a:lnTo>
                    <a:lnTo>
                      <a:pt x="202" y="254"/>
                    </a:lnTo>
                    <a:lnTo>
                      <a:pt x="208" y="256"/>
                    </a:lnTo>
                    <a:lnTo>
                      <a:pt x="212" y="256"/>
                    </a:lnTo>
                    <a:lnTo>
                      <a:pt x="218" y="254"/>
                    </a:lnTo>
                    <a:lnTo>
                      <a:pt x="225" y="252"/>
                    </a:lnTo>
                    <a:lnTo>
                      <a:pt x="233" y="249"/>
                    </a:lnTo>
                    <a:lnTo>
                      <a:pt x="240" y="246"/>
                    </a:lnTo>
                    <a:lnTo>
                      <a:pt x="244" y="244"/>
                    </a:lnTo>
                    <a:lnTo>
                      <a:pt x="248" y="244"/>
                    </a:lnTo>
                    <a:lnTo>
                      <a:pt x="251" y="246"/>
                    </a:lnTo>
                    <a:lnTo>
                      <a:pt x="255" y="247"/>
                    </a:lnTo>
                    <a:lnTo>
                      <a:pt x="260" y="250"/>
                    </a:lnTo>
                    <a:lnTo>
                      <a:pt x="265" y="254"/>
                    </a:lnTo>
                    <a:lnTo>
                      <a:pt x="265" y="254"/>
                    </a:lnTo>
                    <a:lnTo>
                      <a:pt x="274" y="261"/>
                    </a:lnTo>
                    <a:lnTo>
                      <a:pt x="280" y="264"/>
                    </a:lnTo>
                    <a:lnTo>
                      <a:pt x="282" y="264"/>
                    </a:lnTo>
                    <a:lnTo>
                      <a:pt x="284" y="263"/>
                    </a:lnTo>
                    <a:lnTo>
                      <a:pt x="288" y="261"/>
                    </a:lnTo>
                    <a:lnTo>
                      <a:pt x="293" y="258"/>
                    </a:lnTo>
                    <a:lnTo>
                      <a:pt x="301" y="254"/>
                    </a:lnTo>
                    <a:lnTo>
                      <a:pt x="307" y="253"/>
                    </a:lnTo>
                    <a:lnTo>
                      <a:pt x="313" y="252"/>
                    </a:lnTo>
                    <a:lnTo>
                      <a:pt x="322" y="252"/>
                    </a:lnTo>
                    <a:lnTo>
                      <a:pt x="331" y="253"/>
                    </a:lnTo>
                    <a:lnTo>
                      <a:pt x="331" y="253"/>
                    </a:lnTo>
                    <a:lnTo>
                      <a:pt x="350" y="254"/>
                    </a:lnTo>
                    <a:lnTo>
                      <a:pt x="364" y="254"/>
                    </a:lnTo>
                    <a:lnTo>
                      <a:pt x="374" y="252"/>
                    </a:lnTo>
                    <a:lnTo>
                      <a:pt x="382" y="249"/>
                    </a:lnTo>
                    <a:lnTo>
                      <a:pt x="387" y="246"/>
                    </a:lnTo>
                    <a:lnTo>
                      <a:pt x="390" y="242"/>
                    </a:lnTo>
                    <a:lnTo>
                      <a:pt x="391" y="239"/>
                    </a:lnTo>
                    <a:lnTo>
                      <a:pt x="486" y="227"/>
                    </a:lnTo>
                    <a:lnTo>
                      <a:pt x="486" y="227"/>
                    </a:lnTo>
                    <a:lnTo>
                      <a:pt x="494" y="222"/>
                    </a:lnTo>
                    <a:lnTo>
                      <a:pt x="516" y="210"/>
                    </a:lnTo>
                    <a:lnTo>
                      <a:pt x="542" y="193"/>
                    </a:lnTo>
                    <a:lnTo>
                      <a:pt x="554" y="184"/>
                    </a:lnTo>
                    <a:lnTo>
                      <a:pt x="566" y="176"/>
                    </a:lnTo>
                    <a:lnTo>
                      <a:pt x="566" y="176"/>
                    </a:lnTo>
                    <a:lnTo>
                      <a:pt x="568" y="173"/>
                    </a:lnTo>
                    <a:lnTo>
                      <a:pt x="569" y="171"/>
                    </a:lnTo>
                    <a:lnTo>
                      <a:pt x="569" y="168"/>
                    </a:lnTo>
                    <a:lnTo>
                      <a:pt x="568" y="166"/>
                    </a:lnTo>
                    <a:lnTo>
                      <a:pt x="563" y="159"/>
                    </a:lnTo>
                    <a:lnTo>
                      <a:pt x="557" y="153"/>
                    </a:lnTo>
                    <a:lnTo>
                      <a:pt x="548" y="146"/>
                    </a:lnTo>
                    <a:lnTo>
                      <a:pt x="538" y="139"/>
                    </a:lnTo>
                    <a:lnTo>
                      <a:pt x="512" y="126"/>
                    </a:lnTo>
                    <a:lnTo>
                      <a:pt x="487" y="112"/>
                    </a:lnTo>
                    <a:lnTo>
                      <a:pt x="463" y="102"/>
                    </a:lnTo>
                    <a:lnTo>
                      <a:pt x="440" y="92"/>
                    </a:lnTo>
                    <a:lnTo>
                      <a:pt x="370" y="71"/>
                    </a:lnTo>
                    <a:lnTo>
                      <a:pt x="293" y="36"/>
                    </a:lnTo>
                    <a:lnTo>
                      <a:pt x="293" y="36"/>
                    </a:lnTo>
                    <a:lnTo>
                      <a:pt x="291" y="28"/>
                    </a:lnTo>
                    <a:lnTo>
                      <a:pt x="289" y="20"/>
                    </a:lnTo>
                    <a:lnTo>
                      <a:pt x="284" y="11"/>
                    </a:lnTo>
                    <a:lnTo>
                      <a:pt x="281" y="8"/>
                    </a:lnTo>
                    <a:lnTo>
                      <a:pt x="278" y="4"/>
                    </a:lnTo>
                    <a:lnTo>
                      <a:pt x="273" y="2"/>
                    </a:lnTo>
                    <a:lnTo>
                      <a:pt x="269" y="1"/>
                    </a:lnTo>
                    <a:lnTo>
                      <a:pt x="262" y="0"/>
                    </a:lnTo>
                    <a:lnTo>
                      <a:pt x="257" y="1"/>
                    </a:lnTo>
                    <a:lnTo>
                      <a:pt x="249" y="3"/>
                    </a:lnTo>
                    <a:lnTo>
                      <a:pt x="241" y="8"/>
                    </a:lnTo>
                    <a:lnTo>
                      <a:pt x="241" y="8"/>
                    </a:lnTo>
                    <a:lnTo>
                      <a:pt x="195" y="36"/>
                    </a:lnTo>
                    <a:lnTo>
                      <a:pt x="195" y="3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B39375"/>
                  </a:gs>
                  <a:gs pos="100000">
                    <a:srgbClr val="3E3619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136525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0" name="Group 135"/>
            <p:cNvGrpSpPr/>
            <p:nvPr/>
          </p:nvGrpSpPr>
          <p:grpSpPr>
            <a:xfrm>
              <a:off x="6655453" y="685800"/>
              <a:ext cx="2488547" cy="4795026"/>
              <a:chOff x="4716638" y="589355"/>
              <a:chExt cx="2712862" cy="5227245"/>
            </a:xfrm>
          </p:grpSpPr>
          <p:sp>
            <p:nvSpPr>
              <p:cNvPr id="221" name="Freeform 10"/>
              <p:cNvSpPr>
                <a:spLocks/>
              </p:cNvSpPr>
              <p:nvPr/>
            </p:nvSpPr>
            <p:spPr bwMode="auto">
              <a:xfrm>
                <a:off x="4944314" y="2133600"/>
                <a:ext cx="802042" cy="381000"/>
              </a:xfrm>
              <a:custGeom>
                <a:avLst/>
                <a:gdLst/>
                <a:ahLst/>
                <a:cxnLst>
                  <a:cxn ang="0">
                    <a:pos x="2450" y="1245"/>
                  </a:cxn>
                  <a:cxn ang="0">
                    <a:pos x="2176" y="1199"/>
                  </a:cxn>
                  <a:cxn ang="0">
                    <a:pos x="1995" y="1158"/>
                  </a:cxn>
                  <a:cxn ang="0">
                    <a:pos x="1816" y="1107"/>
                  </a:cxn>
                  <a:cxn ang="0">
                    <a:pos x="1639" y="1047"/>
                  </a:cxn>
                  <a:cxn ang="0">
                    <a:pos x="1509" y="993"/>
                  </a:cxn>
                  <a:cxn ang="0">
                    <a:pos x="1426" y="952"/>
                  </a:cxn>
                  <a:cxn ang="0">
                    <a:pos x="1303" y="880"/>
                  </a:cxn>
                  <a:cxn ang="0">
                    <a:pos x="1189" y="795"/>
                  </a:cxn>
                  <a:cxn ang="0">
                    <a:pos x="1119" y="729"/>
                  </a:cxn>
                  <a:cxn ang="0">
                    <a:pos x="1059" y="654"/>
                  </a:cxn>
                  <a:cxn ang="0">
                    <a:pos x="1032" y="613"/>
                  </a:cxn>
                  <a:cxn ang="0">
                    <a:pos x="998" y="551"/>
                  </a:cxn>
                  <a:cxn ang="0">
                    <a:pos x="964" y="496"/>
                  </a:cxn>
                  <a:cxn ang="0">
                    <a:pos x="913" y="425"/>
                  </a:cxn>
                  <a:cxn ang="0">
                    <a:pos x="823" y="330"/>
                  </a:cxn>
                  <a:cxn ang="0">
                    <a:pos x="718" y="247"/>
                  </a:cxn>
                  <a:cxn ang="0">
                    <a:pos x="643" y="199"/>
                  </a:cxn>
                  <a:cxn ang="0">
                    <a:pos x="523" y="137"/>
                  </a:cxn>
                  <a:cxn ang="0">
                    <a:pos x="397" y="86"/>
                  </a:cxn>
                  <a:cxn ang="0">
                    <a:pos x="313" y="59"/>
                  </a:cxn>
                  <a:cxn ang="0">
                    <a:pos x="180" y="27"/>
                  </a:cxn>
                  <a:cxn ang="0">
                    <a:pos x="46" y="4"/>
                  </a:cxn>
                  <a:cxn ang="0">
                    <a:pos x="46" y="1"/>
                  </a:cxn>
                  <a:cxn ang="0">
                    <a:pos x="183" y="15"/>
                  </a:cxn>
                  <a:cxn ang="0">
                    <a:pos x="317" y="39"/>
                  </a:cxn>
                  <a:cxn ang="0">
                    <a:pos x="406" y="62"/>
                  </a:cxn>
                  <a:cxn ang="0">
                    <a:pos x="537" y="106"/>
                  </a:cxn>
                  <a:cxn ang="0">
                    <a:pos x="663" y="161"/>
                  </a:cxn>
                  <a:cxn ang="0">
                    <a:pos x="745" y="206"/>
                  </a:cxn>
                  <a:cxn ang="0">
                    <a:pos x="859" y="287"/>
                  </a:cxn>
                  <a:cxn ang="0">
                    <a:pos x="962" y="383"/>
                  </a:cxn>
                  <a:cxn ang="0">
                    <a:pos x="1023" y="455"/>
                  </a:cxn>
                  <a:cxn ang="0">
                    <a:pos x="1063" y="514"/>
                  </a:cxn>
                  <a:cxn ang="0">
                    <a:pos x="1098" y="571"/>
                  </a:cxn>
                  <a:cxn ang="0">
                    <a:pos x="1152" y="636"/>
                  </a:cxn>
                  <a:cxn ang="0">
                    <a:pos x="1214" y="695"/>
                  </a:cxn>
                  <a:cxn ang="0">
                    <a:pos x="1320" y="770"/>
                  </a:cxn>
                  <a:cxn ang="0">
                    <a:pos x="1434" y="833"/>
                  </a:cxn>
                  <a:cxn ang="0">
                    <a:pos x="1515" y="869"/>
                  </a:cxn>
                  <a:cxn ang="0">
                    <a:pos x="1639" y="915"/>
                  </a:cxn>
                  <a:cxn ang="0">
                    <a:pos x="1851" y="976"/>
                  </a:cxn>
                  <a:cxn ang="0">
                    <a:pos x="2026" y="1013"/>
                  </a:cxn>
                  <a:cxn ang="0">
                    <a:pos x="2290" y="1052"/>
                  </a:cxn>
                  <a:cxn ang="0">
                    <a:pos x="2556" y="1074"/>
                  </a:cxn>
                  <a:cxn ang="0">
                    <a:pos x="2567" y="1075"/>
                  </a:cxn>
                  <a:cxn ang="0">
                    <a:pos x="2593" y="1082"/>
                  </a:cxn>
                  <a:cxn ang="0">
                    <a:pos x="2621" y="1103"/>
                  </a:cxn>
                  <a:cxn ang="0">
                    <a:pos x="2639" y="1133"/>
                  </a:cxn>
                  <a:cxn ang="0">
                    <a:pos x="2645" y="1160"/>
                  </a:cxn>
                  <a:cxn ang="0">
                    <a:pos x="2644" y="1178"/>
                  </a:cxn>
                  <a:cxn ang="0">
                    <a:pos x="2635" y="1204"/>
                  </a:cxn>
                  <a:cxn ang="0">
                    <a:pos x="2615" y="1232"/>
                  </a:cxn>
                  <a:cxn ang="0">
                    <a:pos x="2586" y="1250"/>
                  </a:cxn>
                  <a:cxn ang="0">
                    <a:pos x="2559" y="1256"/>
                  </a:cxn>
                  <a:cxn ang="0">
                    <a:pos x="2545" y="1256"/>
                  </a:cxn>
                </a:cxnLst>
                <a:rect l="0" t="0" r="r" b="b"/>
                <a:pathLst>
                  <a:path w="2645" h="1256">
                    <a:moveTo>
                      <a:pt x="2545" y="1256"/>
                    </a:moveTo>
                    <a:lnTo>
                      <a:pt x="2545" y="1256"/>
                    </a:lnTo>
                    <a:lnTo>
                      <a:pt x="2450" y="1245"/>
                    </a:lnTo>
                    <a:lnTo>
                      <a:pt x="2358" y="1232"/>
                    </a:lnTo>
                    <a:lnTo>
                      <a:pt x="2266" y="1216"/>
                    </a:lnTo>
                    <a:lnTo>
                      <a:pt x="2176" y="1199"/>
                    </a:lnTo>
                    <a:lnTo>
                      <a:pt x="2176" y="1199"/>
                    </a:lnTo>
                    <a:lnTo>
                      <a:pt x="2084" y="1180"/>
                    </a:lnTo>
                    <a:lnTo>
                      <a:pt x="1995" y="1158"/>
                    </a:lnTo>
                    <a:lnTo>
                      <a:pt x="1905" y="1134"/>
                    </a:lnTo>
                    <a:lnTo>
                      <a:pt x="1816" y="1107"/>
                    </a:lnTo>
                    <a:lnTo>
                      <a:pt x="1816" y="1107"/>
                    </a:lnTo>
                    <a:lnTo>
                      <a:pt x="1727" y="1079"/>
                    </a:lnTo>
                    <a:lnTo>
                      <a:pt x="1683" y="1064"/>
                    </a:lnTo>
                    <a:lnTo>
                      <a:pt x="1639" y="1047"/>
                    </a:lnTo>
                    <a:lnTo>
                      <a:pt x="1595" y="1030"/>
                    </a:lnTo>
                    <a:lnTo>
                      <a:pt x="1553" y="1011"/>
                    </a:lnTo>
                    <a:lnTo>
                      <a:pt x="1509" y="993"/>
                    </a:lnTo>
                    <a:lnTo>
                      <a:pt x="1467" y="973"/>
                    </a:lnTo>
                    <a:lnTo>
                      <a:pt x="1467" y="973"/>
                    </a:lnTo>
                    <a:lnTo>
                      <a:pt x="1426" y="952"/>
                    </a:lnTo>
                    <a:lnTo>
                      <a:pt x="1383" y="929"/>
                    </a:lnTo>
                    <a:lnTo>
                      <a:pt x="1344" y="905"/>
                    </a:lnTo>
                    <a:lnTo>
                      <a:pt x="1303" y="880"/>
                    </a:lnTo>
                    <a:lnTo>
                      <a:pt x="1263" y="853"/>
                    </a:lnTo>
                    <a:lnTo>
                      <a:pt x="1225" y="825"/>
                    </a:lnTo>
                    <a:lnTo>
                      <a:pt x="1189" y="795"/>
                    </a:lnTo>
                    <a:lnTo>
                      <a:pt x="1153" y="763"/>
                    </a:lnTo>
                    <a:lnTo>
                      <a:pt x="1153" y="763"/>
                    </a:lnTo>
                    <a:lnTo>
                      <a:pt x="1119" y="729"/>
                    </a:lnTo>
                    <a:lnTo>
                      <a:pt x="1087" y="692"/>
                    </a:lnTo>
                    <a:lnTo>
                      <a:pt x="1073" y="674"/>
                    </a:lnTo>
                    <a:lnTo>
                      <a:pt x="1059" y="654"/>
                    </a:lnTo>
                    <a:lnTo>
                      <a:pt x="1044" y="634"/>
                    </a:lnTo>
                    <a:lnTo>
                      <a:pt x="1032" y="613"/>
                    </a:lnTo>
                    <a:lnTo>
                      <a:pt x="1032" y="613"/>
                    </a:lnTo>
                    <a:lnTo>
                      <a:pt x="1019" y="592"/>
                    </a:lnTo>
                    <a:lnTo>
                      <a:pt x="1008" y="572"/>
                    </a:lnTo>
                    <a:lnTo>
                      <a:pt x="998" y="551"/>
                    </a:lnTo>
                    <a:lnTo>
                      <a:pt x="988" y="532"/>
                    </a:lnTo>
                    <a:lnTo>
                      <a:pt x="988" y="532"/>
                    </a:lnTo>
                    <a:lnTo>
                      <a:pt x="964" y="496"/>
                    </a:lnTo>
                    <a:lnTo>
                      <a:pt x="940" y="460"/>
                    </a:lnTo>
                    <a:lnTo>
                      <a:pt x="940" y="460"/>
                    </a:lnTo>
                    <a:lnTo>
                      <a:pt x="913" y="425"/>
                    </a:lnTo>
                    <a:lnTo>
                      <a:pt x="885" y="393"/>
                    </a:lnTo>
                    <a:lnTo>
                      <a:pt x="854" y="360"/>
                    </a:lnTo>
                    <a:lnTo>
                      <a:pt x="823" y="330"/>
                    </a:lnTo>
                    <a:lnTo>
                      <a:pt x="789" y="301"/>
                    </a:lnTo>
                    <a:lnTo>
                      <a:pt x="753" y="272"/>
                    </a:lnTo>
                    <a:lnTo>
                      <a:pt x="718" y="247"/>
                    </a:lnTo>
                    <a:lnTo>
                      <a:pt x="681" y="222"/>
                    </a:lnTo>
                    <a:lnTo>
                      <a:pt x="681" y="222"/>
                    </a:lnTo>
                    <a:lnTo>
                      <a:pt x="643" y="199"/>
                    </a:lnTo>
                    <a:lnTo>
                      <a:pt x="604" y="176"/>
                    </a:lnTo>
                    <a:lnTo>
                      <a:pt x="564" y="157"/>
                    </a:lnTo>
                    <a:lnTo>
                      <a:pt x="523" y="137"/>
                    </a:lnTo>
                    <a:lnTo>
                      <a:pt x="482" y="118"/>
                    </a:lnTo>
                    <a:lnTo>
                      <a:pt x="440" y="101"/>
                    </a:lnTo>
                    <a:lnTo>
                      <a:pt x="397" y="86"/>
                    </a:lnTo>
                    <a:lnTo>
                      <a:pt x="355" y="72"/>
                    </a:lnTo>
                    <a:lnTo>
                      <a:pt x="355" y="72"/>
                    </a:lnTo>
                    <a:lnTo>
                      <a:pt x="313" y="59"/>
                    </a:lnTo>
                    <a:lnTo>
                      <a:pt x="269" y="46"/>
                    </a:lnTo>
                    <a:lnTo>
                      <a:pt x="225" y="36"/>
                    </a:lnTo>
                    <a:lnTo>
                      <a:pt x="180" y="27"/>
                    </a:lnTo>
                    <a:lnTo>
                      <a:pt x="136" y="17"/>
                    </a:lnTo>
                    <a:lnTo>
                      <a:pt x="91" y="10"/>
                    </a:lnTo>
                    <a:lnTo>
                      <a:pt x="46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92" y="4"/>
                    </a:lnTo>
                    <a:lnTo>
                      <a:pt x="137" y="8"/>
                    </a:lnTo>
                    <a:lnTo>
                      <a:pt x="183" y="15"/>
                    </a:lnTo>
                    <a:lnTo>
                      <a:pt x="228" y="22"/>
                    </a:lnTo>
                    <a:lnTo>
                      <a:pt x="272" y="31"/>
                    </a:lnTo>
                    <a:lnTo>
                      <a:pt x="317" y="39"/>
                    </a:lnTo>
                    <a:lnTo>
                      <a:pt x="362" y="51"/>
                    </a:lnTo>
                    <a:lnTo>
                      <a:pt x="362" y="51"/>
                    </a:lnTo>
                    <a:lnTo>
                      <a:pt x="406" y="62"/>
                    </a:lnTo>
                    <a:lnTo>
                      <a:pt x="450" y="75"/>
                    </a:lnTo>
                    <a:lnTo>
                      <a:pt x="493" y="90"/>
                    </a:lnTo>
                    <a:lnTo>
                      <a:pt x="537" y="106"/>
                    </a:lnTo>
                    <a:lnTo>
                      <a:pt x="580" y="123"/>
                    </a:lnTo>
                    <a:lnTo>
                      <a:pt x="622" y="141"/>
                    </a:lnTo>
                    <a:lnTo>
                      <a:pt x="663" y="161"/>
                    </a:lnTo>
                    <a:lnTo>
                      <a:pt x="704" y="183"/>
                    </a:lnTo>
                    <a:lnTo>
                      <a:pt x="704" y="183"/>
                    </a:lnTo>
                    <a:lnTo>
                      <a:pt x="745" y="206"/>
                    </a:lnTo>
                    <a:lnTo>
                      <a:pt x="783" y="231"/>
                    </a:lnTo>
                    <a:lnTo>
                      <a:pt x="821" y="258"/>
                    </a:lnTo>
                    <a:lnTo>
                      <a:pt x="859" y="287"/>
                    </a:lnTo>
                    <a:lnTo>
                      <a:pt x="895" y="316"/>
                    </a:lnTo>
                    <a:lnTo>
                      <a:pt x="929" y="349"/>
                    </a:lnTo>
                    <a:lnTo>
                      <a:pt x="962" y="383"/>
                    </a:lnTo>
                    <a:lnTo>
                      <a:pt x="994" y="418"/>
                    </a:lnTo>
                    <a:lnTo>
                      <a:pt x="994" y="418"/>
                    </a:lnTo>
                    <a:lnTo>
                      <a:pt x="1023" y="455"/>
                    </a:lnTo>
                    <a:lnTo>
                      <a:pt x="1050" y="494"/>
                    </a:lnTo>
                    <a:lnTo>
                      <a:pt x="1050" y="494"/>
                    </a:lnTo>
                    <a:lnTo>
                      <a:pt x="1063" y="514"/>
                    </a:lnTo>
                    <a:lnTo>
                      <a:pt x="1076" y="534"/>
                    </a:lnTo>
                    <a:lnTo>
                      <a:pt x="1087" y="552"/>
                    </a:lnTo>
                    <a:lnTo>
                      <a:pt x="1098" y="571"/>
                    </a:lnTo>
                    <a:lnTo>
                      <a:pt x="1098" y="571"/>
                    </a:lnTo>
                    <a:lnTo>
                      <a:pt x="1124" y="604"/>
                    </a:lnTo>
                    <a:lnTo>
                      <a:pt x="1152" y="636"/>
                    </a:lnTo>
                    <a:lnTo>
                      <a:pt x="1181" y="667"/>
                    </a:lnTo>
                    <a:lnTo>
                      <a:pt x="1214" y="695"/>
                    </a:lnTo>
                    <a:lnTo>
                      <a:pt x="1214" y="695"/>
                    </a:lnTo>
                    <a:lnTo>
                      <a:pt x="1248" y="722"/>
                    </a:lnTo>
                    <a:lnTo>
                      <a:pt x="1283" y="747"/>
                    </a:lnTo>
                    <a:lnTo>
                      <a:pt x="1320" y="770"/>
                    </a:lnTo>
                    <a:lnTo>
                      <a:pt x="1357" y="792"/>
                    </a:lnTo>
                    <a:lnTo>
                      <a:pt x="1395" y="814"/>
                    </a:lnTo>
                    <a:lnTo>
                      <a:pt x="1434" y="833"/>
                    </a:lnTo>
                    <a:lnTo>
                      <a:pt x="1474" y="852"/>
                    </a:lnTo>
                    <a:lnTo>
                      <a:pt x="1515" y="869"/>
                    </a:lnTo>
                    <a:lnTo>
                      <a:pt x="1515" y="869"/>
                    </a:lnTo>
                    <a:lnTo>
                      <a:pt x="1556" y="886"/>
                    </a:lnTo>
                    <a:lnTo>
                      <a:pt x="1597" y="901"/>
                    </a:lnTo>
                    <a:lnTo>
                      <a:pt x="1639" y="915"/>
                    </a:lnTo>
                    <a:lnTo>
                      <a:pt x="1680" y="929"/>
                    </a:lnTo>
                    <a:lnTo>
                      <a:pt x="1766" y="955"/>
                    </a:lnTo>
                    <a:lnTo>
                      <a:pt x="1851" y="976"/>
                    </a:lnTo>
                    <a:lnTo>
                      <a:pt x="1851" y="976"/>
                    </a:lnTo>
                    <a:lnTo>
                      <a:pt x="1939" y="996"/>
                    </a:lnTo>
                    <a:lnTo>
                      <a:pt x="2026" y="1013"/>
                    </a:lnTo>
                    <a:lnTo>
                      <a:pt x="2114" y="1028"/>
                    </a:lnTo>
                    <a:lnTo>
                      <a:pt x="2203" y="1041"/>
                    </a:lnTo>
                    <a:lnTo>
                      <a:pt x="2290" y="1052"/>
                    </a:lnTo>
                    <a:lnTo>
                      <a:pt x="2379" y="1062"/>
                    </a:lnTo>
                    <a:lnTo>
                      <a:pt x="2467" y="1069"/>
                    </a:lnTo>
                    <a:lnTo>
                      <a:pt x="2556" y="1074"/>
                    </a:lnTo>
                    <a:lnTo>
                      <a:pt x="2557" y="1074"/>
                    </a:lnTo>
                    <a:lnTo>
                      <a:pt x="2557" y="1074"/>
                    </a:lnTo>
                    <a:lnTo>
                      <a:pt x="2567" y="1075"/>
                    </a:lnTo>
                    <a:lnTo>
                      <a:pt x="2576" y="1076"/>
                    </a:lnTo>
                    <a:lnTo>
                      <a:pt x="2584" y="1079"/>
                    </a:lnTo>
                    <a:lnTo>
                      <a:pt x="2593" y="1082"/>
                    </a:lnTo>
                    <a:lnTo>
                      <a:pt x="2600" y="1086"/>
                    </a:lnTo>
                    <a:lnTo>
                      <a:pt x="2608" y="1092"/>
                    </a:lnTo>
                    <a:lnTo>
                      <a:pt x="2621" y="1103"/>
                    </a:lnTo>
                    <a:lnTo>
                      <a:pt x="2631" y="1117"/>
                    </a:lnTo>
                    <a:lnTo>
                      <a:pt x="2635" y="1124"/>
                    </a:lnTo>
                    <a:lnTo>
                      <a:pt x="2639" y="1133"/>
                    </a:lnTo>
                    <a:lnTo>
                      <a:pt x="2642" y="1141"/>
                    </a:lnTo>
                    <a:lnTo>
                      <a:pt x="2644" y="1150"/>
                    </a:lnTo>
                    <a:lnTo>
                      <a:pt x="2645" y="1160"/>
                    </a:lnTo>
                    <a:lnTo>
                      <a:pt x="2645" y="1170"/>
                    </a:lnTo>
                    <a:lnTo>
                      <a:pt x="2645" y="1170"/>
                    </a:lnTo>
                    <a:lnTo>
                      <a:pt x="2644" y="1178"/>
                    </a:lnTo>
                    <a:lnTo>
                      <a:pt x="2642" y="1187"/>
                    </a:lnTo>
                    <a:lnTo>
                      <a:pt x="2639" y="1196"/>
                    </a:lnTo>
                    <a:lnTo>
                      <a:pt x="2635" y="1204"/>
                    </a:lnTo>
                    <a:lnTo>
                      <a:pt x="2631" y="1212"/>
                    </a:lnTo>
                    <a:lnTo>
                      <a:pt x="2627" y="1219"/>
                    </a:lnTo>
                    <a:lnTo>
                      <a:pt x="2615" y="1232"/>
                    </a:lnTo>
                    <a:lnTo>
                      <a:pt x="2601" y="1243"/>
                    </a:lnTo>
                    <a:lnTo>
                      <a:pt x="2593" y="1247"/>
                    </a:lnTo>
                    <a:lnTo>
                      <a:pt x="2586" y="1250"/>
                    </a:lnTo>
                    <a:lnTo>
                      <a:pt x="2576" y="1253"/>
                    </a:lnTo>
                    <a:lnTo>
                      <a:pt x="2567" y="1254"/>
                    </a:lnTo>
                    <a:lnTo>
                      <a:pt x="2559" y="1256"/>
                    </a:lnTo>
                    <a:lnTo>
                      <a:pt x="2549" y="1256"/>
                    </a:lnTo>
                    <a:lnTo>
                      <a:pt x="2549" y="1256"/>
                    </a:lnTo>
                    <a:lnTo>
                      <a:pt x="2545" y="1256"/>
                    </a:lnTo>
                    <a:lnTo>
                      <a:pt x="2545" y="125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22" name="Group 165"/>
              <p:cNvGrpSpPr/>
              <p:nvPr/>
            </p:nvGrpSpPr>
            <p:grpSpPr>
              <a:xfrm rot="3502563">
                <a:off x="5059058" y="2714815"/>
                <a:ext cx="658980" cy="591697"/>
                <a:chOff x="971551" y="0"/>
                <a:chExt cx="7200902" cy="6818311"/>
              </a:xfrm>
            </p:grpSpPr>
            <p:sp>
              <p:nvSpPr>
                <p:cNvPr id="292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3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3" name="Group 171"/>
              <p:cNvGrpSpPr/>
              <p:nvPr/>
            </p:nvGrpSpPr>
            <p:grpSpPr>
              <a:xfrm rot="21312991" flipH="1">
                <a:off x="5180347" y="4696231"/>
                <a:ext cx="698708" cy="550197"/>
                <a:chOff x="971551" y="0"/>
                <a:chExt cx="7200902" cy="6818311"/>
              </a:xfrm>
            </p:grpSpPr>
            <p:sp>
              <p:nvSpPr>
                <p:cNvPr id="290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2000">
                      <a:srgbClr val="84BC76"/>
                    </a:gs>
                    <a:gs pos="86000">
                      <a:srgbClr val="2F6C1C"/>
                    </a:gs>
                  </a:gsLst>
                  <a:lin ang="18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1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80000">
                      <a:srgbClr val="2E6D26"/>
                    </a:gs>
                  </a:gsLst>
                  <a:lin ang="258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24" name="Freeform 9"/>
              <p:cNvSpPr>
                <a:spLocks/>
              </p:cNvSpPr>
              <p:nvPr/>
            </p:nvSpPr>
            <p:spPr bwMode="auto">
              <a:xfrm>
                <a:off x="4716638" y="4099567"/>
                <a:ext cx="1285555" cy="231133"/>
              </a:xfrm>
              <a:custGeom>
                <a:avLst/>
                <a:gdLst/>
                <a:ahLst/>
                <a:cxnLst>
                  <a:cxn ang="0">
                    <a:pos x="2560" y="473"/>
                  </a:cxn>
                  <a:cxn ang="0">
                    <a:pos x="2412" y="404"/>
                  </a:cxn>
                  <a:cxn ang="0">
                    <a:pos x="2261" y="341"/>
                  </a:cxn>
                  <a:cxn ang="0">
                    <a:pos x="2107" y="283"/>
                  </a:cxn>
                  <a:cxn ang="0">
                    <a:pos x="1951" y="229"/>
                  </a:cxn>
                  <a:cxn ang="0">
                    <a:pos x="1874" y="205"/>
                  </a:cxn>
                  <a:cxn ang="0">
                    <a:pos x="1715" y="161"/>
                  </a:cxn>
                  <a:cxn ang="0">
                    <a:pos x="1554" y="126"/>
                  </a:cxn>
                  <a:cxn ang="0">
                    <a:pos x="1393" y="100"/>
                  </a:cxn>
                  <a:cxn ang="0">
                    <a:pos x="1313" y="92"/>
                  </a:cxn>
                  <a:cxn ang="0">
                    <a:pos x="1149" y="85"/>
                  </a:cxn>
                  <a:cxn ang="0">
                    <a:pos x="984" y="89"/>
                  </a:cxn>
                  <a:cxn ang="0">
                    <a:pos x="818" y="102"/>
                  </a:cxn>
                  <a:cxn ang="0">
                    <a:pos x="653" y="120"/>
                  </a:cxn>
                  <a:cxn ang="0">
                    <a:pos x="571" y="131"/>
                  </a:cxn>
                  <a:cxn ang="0">
                    <a:pos x="407" y="158"/>
                  </a:cxn>
                  <a:cxn ang="0">
                    <a:pos x="243" y="191"/>
                  </a:cxn>
                  <a:cxn ang="0">
                    <a:pos x="81" y="229"/>
                  </a:cxn>
                  <a:cxn ang="0">
                    <a:pos x="0" y="250"/>
                  </a:cxn>
                  <a:cxn ang="0">
                    <a:pos x="159" y="198"/>
                  </a:cxn>
                  <a:cxn ang="0">
                    <a:pos x="320" y="153"/>
                  </a:cxn>
                  <a:cxn ang="0">
                    <a:pos x="482" y="110"/>
                  </a:cxn>
                  <a:cxn ang="0">
                    <a:pos x="646" y="75"/>
                  </a:cxn>
                  <a:cxn ang="0">
                    <a:pos x="728" y="59"/>
                  </a:cxn>
                  <a:cxn ang="0">
                    <a:pos x="895" y="32"/>
                  </a:cxn>
                  <a:cxn ang="0">
                    <a:pos x="1061" y="13"/>
                  </a:cxn>
                  <a:cxn ang="0">
                    <a:pos x="1231" y="1"/>
                  </a:cxn>
                  <a:cxn ang="0">
                    <a:pos x="1317" y="0"/>
                  </a:cxn>
                  <a:cxn ang="0">
                    <a:pos x="1487" y="10"/>
                  </a:cxn>
                  <a:cxn ang="0">
                    <a:pos x="1656" y="30"/>
                  </a:cxn>
                  <a:cxn ang="0">
                    <a:pos x="1823" y="61"/>
                  </a:cxn>
                  <a:cxn ang="0">
                    <a:pos x="1989" y="97"/>
                  </a:cxn>
                  <a:cxn ang="0">
                    <a:pos x="2071" y="119"/>
                  </a:cxn>
                  <a:cxn ang="0">
                    <a:pos x="2234" y="165"/>
                  </a:cxn>
                  <a:cxn ang="0">
                    <a:pos x="2395" y="218"/>
                  </a:cxn>
                  <a:cxn ang="0">
                    <a:pos x="2556" y="276"/>
                  </a:cxn>
                  <a:cxn ang="0">
                    <a:pos x="2635" y="307"/>
                  </a:cxn>
                  <a:cxn ang="0">
                    <a:pos x="2652" y="315"/>
                  </a:cxn>
                  <a:cxn ang="0">
                    <a:pos x="2666" y="326"/>
                  </a:cxn>
                  <a:cxn ang="0">
                    <a:pos x="2677" y="341"/>
                  </a:cxn>
                  <a:cxn ang="0">
                    <a:pos x="2690" y="373"/>
                  </a:cxn>
                  <a:cxn ang="0">
                    <a:pos x="2693" y="390"/>
                  </a:cxn>
                  <a:cxn ang="0">
                    <a:pos x="2692" y="408"/>
                  </a:cxn>
                  <a:cxn ang="0">
                    <a:pos x="2686" y="425"/>
                  </a:cxn>
                  <a:cxn ang="0">
                    <a:pos x="2682" y="434"/>
                  </a:cxn>
                  <a:cxn ang="0">
                    <a:pos x="2672" y="449"/>
                  </a:cxn>
                  <a:cxn ang="0">
                    <a:pos x="2659" y="462"/>
                  </a:cxn>
                  <a:cxn ang="0">
                    <a:pos x="2638" y="476"/>
                  </a:cxn>
                  <a:cxn ang="0">
                    <a:pos x="2612" y="482"/>
                  </a:cxn>
                  <a:cxn ang="0">
                    <a:pos x="2594" y="483"/>
                  </a:cxn>
                  <a:cxn ang="0">
                    <a:pos x="2577" y="479"/>
                  </a:cxn>
                  <a:cxn ang="0">
                    <a:pos x="2567" y="476"/>
                  </a:cxn>
                  <a:cxn ang="0">
                    <a:pos x="2560" y="473"/>
                  </a:cxn>
                </a:cxnLst>
                <a:rect l="0" t="0" r="r" b="b"/>
                <a:pathLst>
                  <a:path w="2693" h="483">
                    <a:moveTo>
                      <a:pt x="2560" y="473"/>
                    </a:moveTo>
                    <a:lnTo>
                      <a:pt x="2560" y="473"/>
                    </a:lnTo>
                    <a:lnTo>
                      <a:pt x="2487" y="438"/>
                    </a:lnTo>
                    <a:lnTo>
                      <a:pt x="2412" y="404"/>
                    </a:lnTo>
                    <a:lnTo>
                      <a:pt x="2337" y="372"/>
                    </a:lnTo>
                    <a:lnTo>
                      <a:pt x="2261" y="341"/>
                    </a:lnTo>
                    <a:lnTo>
                      <a:pt x="2184" y="311"/>
                    </a:lnTo>
                    <a:lnTo>
                      <a:pt x="2107" y="283"/>
                    </a:lnTo>
                    <a:lnTo>
                      <a:pt x="2029" y="254"/>
                    </a:lnTo>
                    <a:lnTo>
                      <a:pt x="1951" y="229"/>
                    </a:lnTo>
                    <a:lnTo>
                      <a:pt x="1951" y="229"/>
                    </a:lnTo>
                    <a:lnTo>
                      <a:pt x="1874" y="205"/>
                    </a:lnTo>
                    <a:lnTo>
                      <a:pt x="1795" y="182"/>
                    </a:lnTo>
                    <a:lnTo>
                      <a:pt x="1715" y="161"/>
                    </a:lnTo>
                    <a:lnTo>
                      <a:pt x="1635" y="141"/>
                    </a:lnTo>
                    <a:lnTo>
                      <a:pt x="1554" y="126"/>
                    </a:lnTo>
                    <a:lnTo>
                      <a:pt x="1474" y="112"/>
                    </a:lnTo>
                    <a:lnTo>
                      <a:pt x="1393" y="100"/>
                    </a:lnTo>
                    <a:lnTo>
                      <a:pt x="1313" y="92"/>
                    </a:lnTo>
                    <a:lnTo>
                      <a:pt x="1313" y="92"/>
                    </a:lnTo>
                    <a:lnTo>
                      <a:pt x="1231" y="88"/>
                    </a:lnTo>
                    <a:lnTo>
                      <a:pt x="1149" y="85"/>
                    </a:lnTo>
                    <a:lnTo>
                      <a:pt x="1067" y="86"/>
                    </a:lnTo>
                    <a:lnTo>
                      <a:pt x="984" y="89"/>
                    </a:lnTo>
                    <a:lnTo>
                      <a:pt x="902" y="95"/>
                    </a:lnTo>
                    <a:lnTo>
                      <a:pt x="818" y="102"/>
                    </a:lnTo>
                    <a:lnTo>
                      <a:pt x="736" y="110"/>
                    </a:lnTo>
                    <a:lnTo>
                      <a:pt x="653" y="120"/>
                    </a:lnTo>
                    <a:lnTo>
                      <a:pt x="653" y="120"/>
                    </a:lnTo>
                    <a:lnTo>
                      <a:pt x="571" y="131"/>
                    </a:lnTo>
                    <a:lnTo>
                      <a:pt x="489" y="144"/>
                    </a:lnTo>
                    <a:lnTo>
                      <a:pt x="407" y="158"/>
                    </a:lnTo>
                    <a:lnTo>
                      <a:pt x="325" y="174"/>
                    </a:lnTo>
                    <a:lnTo>
                      <a:pt x="243" y="191"/>
                    </a:lnTo>
                    <a:lnTo>
                      <a:pt x="161" y="209"/>
                    </a:lnTo>
                    <a:lnTo>
                      <a:pt x="81" y="22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80" y="223"/>
                    </a:lnTo>
                    <a:lnTo>
                      <a:pt x="159" y="198"/>
                    </a:lnTo>
                    <a:lnTo>
                      <a:pt x="239" y="174"/>
                    </a:lnTo>
                    <a:lnTo>
                      <a:pt x="320" y="153"/>
                    </a:lnTo>
                    <a:lnTo>
                      <a:pt x="400" y="130"/>
                    </a:lnTo>
                    <a:lnTo>
                      <a:pt x="482" y="110"/>
                    </a:lnTo>
                    <a:lnTo>
                      <a:pt x="564" y="92"/>
                    </a:lnTo>
                    <a:lnTo>
                      <a:pt x="646" y="75"/>
                    </a:lnTo>
                    <a:lnTo>
                      <a:pt x="646" y="75"/>
                    </a:lnTo>
                    <a:lnTo>
                      <a:pt x="728" y="59"/>
                    </a:lnTo>
                    <a:lnTo>
                      <a:pt x="811" y="45"/>
                    </a:lnTo>
                    <a:lnTo>
                      <a:pt x="895" y="32"/>
                    </a:lnTo>
                    <a:lnTo>
                      <a:pt x="978" y="21"/>
                    </a:lnTo>
                    <a:lnTo>
                      <a:pt x="1061" y="13"/>
                    </a:lnTo>
                    <a:lnTo>
                      <a:pt x="1146" y="6"/>
                    </a:lnTo>
                    <a:lnTo>
                      <a:pt x="1231" y="1"/>
                    </a:lnTo>
                    <a:lnTo>
                      <a:pt x="1317" y="0"/>
                    </a:lnTo>
                    <a:lnTo>
                      <a:pt x="1317" y="0"/>
                    </a:lnTo>
                    <a:lnTo>
                      <a:pt x="1402" y="3"/>
                    </a:lnTo>
                    <a:lnTo>
                      <a:pt x="1487" y="10"/>
                    </a:lnTo>
                    <a:lnTo>
                      <a:pt x="1571" y="18"/>
                    </a:lnTo>
                    <a:lnTo>
                      <a:pt x="1656" y="30"/>
                    </a:lnTo>
                    <a:lnTo>
                      <a:pt x="1739" y="44"/>
                    </a:lnTo>
                    <a:lnTo>
                      <a:pt x="1823" y="61"/>
                    </a:lnTo>
                    <a:lnTo>
                      <a:pt x="1906" y="78"/>
                    </a:lnTo>
                    <a:lnTo>
                      <a:pt x="1989" y="97"/>
                    </a:lnTo>
                    <a:lnTo>
                      <a:pt x="1989" y="97"/>
                    </a:lnTo>
                    <a:lnTo>
                      <a:pt x="2071" y="119"/>
                    </a:lnTo>
                    <a:lnTo>
                      <a:pt x="2153" y="141"/>
                    </a:lnTo>
                    <a:lnTo>
                      <a:pt x="2234" y="165"/>
                    </a:lnTo>
                    <a:lnTo>
                      <a:pt x="2314" y="191"/>
                    </a:lnTo>
                    <a:lnTo>
                      <a:pt x="2395" y="218"/>
                    </a:lnTo>
                    <a:lnTo>
                      <a:pt x="2475" y="246"/>
                    </a:lnTo>
                    <a:lnTo>
                      <a:pt x="2556" y="276"/>
                    </a:lnTo>
                    <a:lnTo>
                      <a:pt x="2635" y="307"/>
                    </a:lnTo>
                    <a:lnTo>
                      <a:pt x="2635" y="307"/>
                    </a:lnTo>
                    <a:lnTo>
                      <a:pt x="2644" y="311"/>
                    </a:lnTo>
                    <a:lnTo>
                      <a:pt x="2652" y="315"/>
                    </a:lnTo>
                    <a:lnTo>
                      <a:pt x="2659" y="321"/>
                    </a:lnTo>
                    <a:lnTo>
                      <a:pt x="2666" y="326"/>
                    </a:lnTo>
                    <a:lnTo>
                      <a:pt x="2672" y="333"/>
                    </a:lnTo>
                    <a:lnTo>
                      <a:pt x="2677" y="341"/>
                    </a:lnTo>
                    <a:lnTo>
                      <a:pt x="2686" y="356"/>
                    </a:lnTo>
                    <a:lnTo>
                      <a:pt x="2690" y="373"/>
                    </a:lnTo>
                    <a:lnTo>
                      <a:pt x="2692" y="381"/>
                    </a:lnTo>
                    <a:lnTo>
                      <a:pt x="2693" y="390"/>
                    </a:lnTo>
                    <a:lnTo>
                      <a:pt x="2693" y="398"/>
                    </a:lnTo>
                    <a:lnTo>
                      <a:pt x="2692" y="408"/>
                    </a:lnTo>
                    <a:lnTo>
                      <a:pt x="2689" y="417"/>
                    </a:lnTo>
                    <a:lnTo>
                      <a:pt x="2686" y="425"/>
                    </a:lnTo>
                    <a:lnTo>
                      <a:pt x="2686" y="425"/>
                    </a:lnTo>
                    <a:lnTo>
                      <a:pt x="2682" y="434"/>
                    </a:lnTo>
                    <a:lnTo>
                      <a:pt x="2677" y="442"/>
                    </a:lnTo>
                    <a:lnTo>
                      <a:pt x="2672" y="449"/>
                    </a:lnTo>
                    <a:lnTo>
                      <a:pt x="2666" y="456"/>
                    </a:lnTo>
                    <a:lnTo>
                      <a:pt x="2659" y="462"/>
                    </a:lnTo>
                    <a:lnTo>
                      <a:pt x="2653" y="468"/>
                    </a:lnTo>
                    <a:lnTo>
                      <a:pt x="2638" y="476"/>
                    </a:lnTo>
                    <a:lnTo>
                      <a:pt x="2621" y="480"/>
                    </a:lnTo>
                    <a:lnTo>
                      <a:pt x="2612" y="482"/>
                    </a:lnTo>
                    <a:lnTo>
                      <a:pt x="2603" y="483"/>
                    </a:lnTo>
                    <a:lnTo>
                      <a:pt x="2594" y="483"/>
                    </a:lnTo>
                    <a:lnTo>
                      <a:pt x="2586" y="482"/>
                    </a:lnTo>
                    <a:lnTo>
                      <a:pt x="2577" y="479"/>
                    </a:lnTo>
                    <a:lnTo>
                      <a:pt x="2567" y="476"/>
                    </a:lnTo>
                    <a:lnTo>
                      <a:pt x="2567" y="476"/>
                    </a:lnTo>
                    <a:lnTo>
                      <a:pt x="2562" y="473"/>
                    </a:lnTo>
                    <a:lnTo>
                      <a:pt x="2560" y="47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360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7"/>
              <p:cNvSpPr>
                <a:spLocks/>
              </p:cNvSpPr>
              <p:nvPr/>
            </p:nvSpPr>
            <p:spPr bwMode="auto">
              <a:xfrm>
                <a:off x="5669348" y="589355"/>
                <a:ext cx="426652" cy="5227245"/>
              </a:xfrm>
              <a:custGeom>
                <a:avLst/>
                <a:gdLst/>
                <a:ahLst/>
                <a:cxnLst>
                  <a:cxn ang="0">
                    <a:pos x="85" y="8177"/>
                  </a:cxn>
                  <a:cxn ang="0">
                    <a:pos x="198" y="7659"/>
                  </a:cxn>
                  <a:cxn ang="0">
                    <a:pos x="268" y="7269"/>
                  </a:cxn>
                  <a:cxn ang="0">
                    <a:pos x="336" y="6747"/>
                  </a:cxn>
                  <a:cxn ang="0">
                    <a:pos x="357" y="6422"/>
                  </a:cxn>
                  <a:cxn ang="0">
                    <a:pos x="357" y="6228"/>
                  </a:cxn>
                  <a:cxn ang="0">
                    <a:pos x="342" y="6039"/>
                  </a:cxn>
                  <a:cxn ang="0">
                    <a:pos x="315" y="5888"/>
                  </a:cxn>
                  <a:cxn ang="0">
                    <a:pos x="275" y="5719"/>
                  </a:cxn>
                  <a:cxn ang="0">
                    <a:pos x="203" y="5320"/>
                  </a:cxn>
                  <a:cxn ang="0">
                    <a:pos x="147" y="4918"/>
                  </a:cxn>
                  <a:cxn ang="0">
                    <a:pos x="87" y="4383"/>
                  </a:cxn>
                  <a:cxn ang="0">
                    <a:pos x="52" y="3982"/>
                  </a:cxn>
                  <a:cxn ang="0">
                    <a:pos x="18" y="3445"/>
                  </a:cxn>
                  <a:cxn ang="0">
                    <a:pos x="4" y="3042"/>
                  </a:cxn>
                  <a:cxn ang="0">
                    <a:pos x="3" y="2504"/>
                  </a:cxn>
                  <a:cxn ang="0">
                    <a:pos x="22" y="2100"/>
                  </a:cxn>
                  <a:cxn ang="0">
                    <a:pos x="61" y="1765"/>
                  </a:cxn>
                  <a:cxn ang="0">
                    <a:pos x="99" y="1564"/>
                  </a:cxn>
                  <a:cxn ang="0">
                    <a:pos x="134" y="1433"/>
                  </a:cxn>
                  <a:cxn ang="0">
                    <a:pos x="179" y="1306"/>
                  </a:cxn>
                  <a:cxn ang="0">
                    <a:pos x="257" y="1051"/>
                  </a:cxn>
                  <a:cxn ang="0">
                    <a:pos x="299" y="856"/>
                  </a:cxn>
                  <a:cxn ang="0">
                    <a:pos x="333" y="592"/>
                  </a:cxn>
                  <a:cxn ang="0">
                    <a:pos x="336" y="393"/>
                  </a:cxn>
                  <a:cxn ang="0">
                    <a:pos x="316" y="194"/>
                  </a:cxn>
                  <a:cxn ang="0">
                    <a:pos x="288" y="64"/>
                  </a:cxn>
                  <a:cxn ang="0">
                    <a:pos x="280" y="31"/>
                  </a:cxn>
                  <a:cxn ang="0">
                    <a:pos x="318" y="160"/>
                  </a:cxn>
                  <a:cxn ang="0">
                    <a:pos x="345" y="325"/>
                  </a:cxn>
                  <a:cxn ang="0">
                    <a:pos x="357" y="526"/>
                  </a:cxn>
                  <a:cxn ang="0">
                    <a:pos x="340" y="795"/>
                  </a:cxn>
                  <a:cxn ang="0">
                    <a:pos x="296" y="1061"/>
                  </a:cxn>
                  <a:cxn ang="0">
                    <a:pos x="247" y="1257"/>
                  </a:cxn>
                  <a:cxn ang="0">
                    <a:pos x="198" y="1417"/>
                  </a:cxn>
                  <a:cxn ang="0">
                    <a:pos x="158" y="1577"/>
                  </a:cxn>
                  <a:cxn ang="0">
                    <a:pos x="130" y="1773"/>
                  </a:cxn>
                  <a:cxn ang="0">
                    <a:pos x="104" y="2104"/>
                  </a:cxn>
                  <a:cxn ang="0">
                    <a:pos x="100" y="2504"/>
                  </a:cxn>
                  <a:cxn ang="0">
                    <a:pos x="121" y="3036"/>
                  </a:cxn>
                  <a:cxn ang="0">
                    <a:pos x="151" y="3436"/>
                  </a:cxn>
                  <a:cxn ang="0">
                    <a:pos x="205" y="3966"/>
                  </a:cxn>
                  <a:cxn ang="0">
                    <a:pos x="256" y="4363"/>
                  </a:cxn>
                  <a:cxn ang="0">
                    <a:pos x="335" y="4892"/>
                  </a:cxn>
                  <a:cxn ang="0">
                    <a:pos x="405" y="5284"/>
                  </a:cxn>
                  <a:cxn ang="0">
                    <a:pos x="507" y="5734"/>
                  </a:cxn>
                  <a:cxn ang="0">
                    <a:pos x="544" y="5864"/>
                  </a:cxn>
                  <a:cxn ang="0">
                    <a:pos x="573" y="6005"/>
                  </a:cxn>
                  <a:cxn ang="0">
                    <a:pos x="597" y="6215"/>
                  </a:cxn>
                  <a:cxn ang="0">
                    <a:pos x="604" y="6423"/>
                  </a:cxn>
                  <a:cxn ang="0">
                    <a:pos x="597" y="6766"/>
                  </a:cxn>
                  <a:cxn ang="0">
                    <a:pos x="547" y="7309"/>
                  </a:cxn>
                  <a:cxn ang="0">
                    <a:pos x="490" y="7712"/>
                  </a:cxn>
                  <a:cxn ang="0">
                    <a:pos x="395" y="8246"/>
                  </a:cxn>
                  <a:cxn ang="0">
                    <a:pos x="335" y="8528"/>
                  </a:cxn>
                  <a:cxn ang="0">
                    <a:pos x="302" y="8583"/>
                  </a:cxn>
                  <a:cxn ang="0">
                    <a:pos x="253" y="8623"/>
                  </a:cxn>
                  <a:cxn ang="0">
                    <a:pos x="192" y="8640"/>
                  </a:cxn>
                  <a:cxn ang="0">
                    <a:pos x="144" y="8636"/>
                  </a:cxn>
                  <a:cxn ang="0">
                    <a:pos x="83" y="8610"/>
                  </a:cxn>
                  <a:cxn ang="0">
                    <a:pos x="41" y="8565"/>
                  </a:cxn>
                  <a:cxn ang="0">
                    <a:pos x="17" y="8506"/>
                  </a:cxn>
                  <a:cxn ang="0">
                    <a:pos x="18" y="8441"/>
                  </a:cxn>
                </a:cxnLst>
                <a:rect l="0" t="0" r="r" b="b"/>
                <a:pathLst>
                  <a:path w="606" h="8640">
                    <a:moveTo>
                      <a:pt x="21" y="8432"/>
                    </a:moveTo>
                    <a:lnTo>
                      <a:pt x="21" y="8432"/>
                    </a:lnTo>
                    <a:lnTo>
                      <a:pt x="54" y="8305"/>
                    </a:lnTo>
                    <a:lnTo>
                      <a:pt x="85" y="8177"/>
                    </a:lnTo>
                    <a:lnTo>
                      <a:pt x="114" y="8048"/>
                    </a:lnTo>
                    <a:lnTo>
                      <a:pt x="144" y="7919"/>
                    </a:lnTo>
                    <a:lnTo>
                      <a:pt x="171" y="7789"/>
                    </a:lnTo>
                    <a:lnTo>
                      <a:pt x="198" y="7659"/>
                    </a:lnTo>
                    <a:lnTo>
                      <a:pt x="223" y="7529"/>
                    </a:lnTo>
                    <a:lnTo>
                      <a:pt x="246" y="7399"/>
                    </a:lnTo>
                    <a:lnTo>
                      <a:pt x="246" y="7399"/>
                    </a:lnTo>
                    <a:lnTo>
                      <a:pt x="268" y="7269"/>
                    </a:lnTo>
                    <a:lnTo>
                      <a:pt x="288" y="7139"/>
                    </a:lnTo>
                    <a:lnTo>
                      <a:pt x="306" y="7008"/>
                    </a:lnTo>
                    <a:lnTo>
                      <a:pt x="323" y="6878"/>
                    </a:lnTo>
                    <a:lnTo>
                      <a:pt x="336" y="6747"/>
                    </a:lnTo>
                    <a:lnTo>
                      <a:pt x="347" y="6617"/>
                    </a:lnTo>
                    <a:lnTo>
                      <a:pt x="352" y="6552"/>
                    </a:lnTo>
                    <a:lnTo>
                      <a:pt x="354" y="6487"/>
                    </a:lnTo>
                    <a:lnTo>
                      <a:pt x="357" y="6422"/>
                    </a:lnTo>
                    <a:lnTo>
                      <a:pt x="359" y="6357"/>
                    </a:lnTo>
                    <a:lnTo>
                      <a:pt x="359" y="6357"/>
                    </a:lnTo>
                    <a:lnTo>
                      <a:pt x="359" y="6292"/>
                    </a:lnTo>
                    <a:lnTo>
                      <a:pt x="357" y="6228"/>
                    </a:lnTo>
                    <a:lnTo>
                      <a:pt x="353" y="6165"/>
                    </a:lnTo>
                    <a:lnTo>
                      <a:pt x="349" y="6101"/>
                    </a:lnTo>
                    <a:lnTo>
                      <a:pt x="349" y="6101"/>
                    </a:lnTo>
                    <a:lnTo>
                      <a:pt x="342" y="6039"/>
                    </a:lnTo>
                    <a:lnTo>
                      <a:pt x="333" y="5977"/>
                    </a:lnTo>
                    <a:lnTo>
                      <a:pt x="333" y="5977"/>
                    </a:lnTo>
                    <a:lnTo>
                      <a:pt x="322" y="5917"/>
                    </a:lnTo>
                    <a:lnTo>
                      <a:pt x="315" y="5888"/>
                    </a:lnTo>
                    <a:lnTo>
                      <a:pt x="306" y="5855"/>
                    </a:lnTo>
                    <a:lnTo>
                      <a:pt x="306" y="5855"/>
                    </a:lnTo>
                    <a:lnTo>
                      <a:pt x="291" y="5787"/>
                    </a:lnTo>
                    <a:lnTo>
                      <a:pt x="275" y="5719"/>
                    </a:lnTo>
                    <a:lnTo>
                      <a:pt x="263" y="5653"/>
                    </a:lnTo>
                    <a:lnTo>
                      <a:pt x="250" y="5587"/>
                    </a:lnTo>
                    <a:lnTo>
                      <a:pt x="226" y="5452"/>
                    </a:lnTo>
                    <a:lnTo>
                      <a:pt x="203" y="5320"/>
                    </a:lnTo>
                    <a:lnTo>
                      <a:pt x="203" y="5320"/>
                    </a:lnTo>
                    <a:lnTo>
                      <a:pt x="183" y="5185"/>
                    </a:lnTo>
                    <a:lnTo>
                      <a:pt x="165" y="5053"/>
                    </a:lnTo>
                    <a:lnTo>
                      <a:pt x="147" y="4918"/>
                    </a:lnTo>
                    <a:lnTo>
                      <a:pt x="131" y="4784"/>
                    </a:lnTo>
                    <a:lnTo>
                      <a:pt x="116" y="4651"/>
                    </a:lnTo>
                    <a:lnTo>
                      <a:pt x="100" y="4517"/>
                    </a:lnTo>
                    <a:lnTo>
                      <a:pt x="87" y="4383"/>
                    </a:lnTo>
                    <a:lnTo>
                      <a:pt x="75" y="4250"/>
                    </a:lnTo>
                    <a:lnTo>
                      <a:pt x="75" y="4250"/>
                    </a:lnTo>
                    <a:lnTo>
                      <a:pt x="63" y="4116"/>
                    </a:lnTo>
                    <a:lnTo>
                      <a:pt x="52" y="3982"/>
                    </a:lnTo>
                    <a:lnTo>
                      <a:pt x="42" y="3847"/>
                    </a:lnTo>
                    <a:lnTo>
                      <a:pt x="32" y="3713"/>
                    </a:lnTo>
                    <a:lnTo>
                      <a:pt x="25" y="3579"/>
                    </a:lnTo>
                    <a:lnTo>
                      <a:pt x="18" y="3445"/>
                    </a:lnTo>
                    <a:lnTo>
                      <a:pt x="13" y="3310"/>
                    </a:lnTo>
                    <a:lnTo>
                      <a:pt x="7" y="3176"/>
                    </a:lnTo>
                    <a:lnTo>
                      <a:pt x="7" y="3176"/>
                    </a:lnTo>
                    <a:lnTo>
                      <a:pt x="4" y="3042"/>
                    </a:lnTo>
                    <a:lnTo>
                      <a:pt x="1" y="2906"/>
                    </a:lnTo>
                    <a:lnTo>
                      <a:pt x="0" y="2772"/>
                    </a:lnTo>
                    <a:lnTo>
                      <a:pt x="1" y="2638"/>
                    </a:lnTo>
                    <a:lnTo>
                      <a:pt x="3" y="2504"/>
                    </a:lnTo>
                    <a:lnTo>
                      <a:pt x="7" y="2368"/>
                    </a:lnTo>
                    <a:lnTo>
                      <a:pt x="14" y="2234"/>
                    </a:lnTo>
                    <a:lnTo>
                      <a:pt x="22" y="2100"/>
                    </a:lnTo>
                    <a:lnTo>
                      <a:pt x="22" y="2100"/>
                    </a:lnTo>
                    <a:lnTo>
                      <a:pt x="35" y="1965"/>
                    </a:lnTo>
                    <a:lnTo>
                      <a:pt x="42" y="1898"/>
                    </a:lnTo>
                    <a:lnTo>
                      <a:pt x="51" y="1831"/>
                    </a:lnTo>
                    <a:lnTo>
                      <a:pt x="61" y="1765"/>
                    </a:lnTo>
                    <a:lnTo>
                      <a:pt x="72" y="1697"/>
                    </a:lnTo>
                    <a:lnTo>
                      <a:pt x="85" y="1631"/>
                    </a:lnTo>
                    <a:lnTo>
                      <a:pt x="99" y="1564"/>
                    </a:lnTo>
                    <a:lnTo>
                      <a:pt x="99" y="1564"/>
                    </a:lnTo>
                    <a:lnTo>
                      <a:pt x="116" y="1498"/>
                    </a:lnTo>
                    <a:lnTo>
                      <a:pt x="124" y="1465"/>
                    </a:lnTo>
                    <a:lnTo>
                      <a:pt x="134" y="1433"/>
                    </a:lnTo>
                    <a:lnTo>
                      <a:pt x="134" y="1433"/>
                    </a:lnTo>
                    <a:lnTo>
                      <a:pt x="145" y="1400"/>
                    </a:lnTo>
                    <a:lnTo>
                      <a:pt x="157" y="1369"/>
                    </a:lnTo>
                    <a:lnTo>
                      <a:pt x="179" y="1306"/>
                    </a:lnTo>
                    <a:lnTo>
                      <a:pt x="179" y="1306"/>
                    </a:lnTo>
                    <a:lnTo>
                      <a:pt x="200" y="1243"/>
                    </a:lnTo>
                    <a:lnTo>
                      <a:pt x="220" y="1180"/>
                    </a:lnTo>
                    <a:lnTo>
                      <a:pt x="239" y="1116"/>
                    </a:lnTo>
                    <a:lnTo>
                      <a:pt x="257" y="1051"/>
                    </a:lnTo>
                    <a:lnTo>
                      <a:pt x="257" y="1051"/>
                    </a:lnTo>
                    <a:lnTo>
                      <a:pt x="272" y="986"/>
                    </a:lnTo>
                    <a:lnTo>
                      <a:pt x="287" y="921"/>
                    </a:lnTo>
                    <a:lnTo>
                      <a:pt x="299" y="856"/>
                    </a:lnTo>
                    <a:lnTo>
                      <a:pt x="311" y="791"/>
                    </a:lnTo>
                    <a:lnTo>
                      <a:pt x="321" y="725"/>
                    </a:lnTo>
                    <a:lnTo>
                      <a:pt x="328" y="658"/>
                    </a:lnTo>
                    <a:lnTo>
                      <a:pt x="333" y="592"/>
                    </a:lnTo>
                    <a:lnTo>
                      <a:pt x="336" y="526"/>
                    </a:lnTo>
                    <a:lnTo>
                      <a:pt x="336" y="526"/>
                    </a:lnTo>
                    <a:lnTo>
                      <a:pt x="337" y="459"/>
                    </a:lnTo>
                    <a:lnTo>
                      <a:pt x="336" y="393"/>
                    </a:lnTo>
                    <a:lnTo>
                      <a:pt x="332" y="326"/>
                    </a:lnTo>
                    <a:lnTo>
                      <a:pt x="326" y="260"/>
                    </a:lnTo>
                    <a:lnTo>
                      <a:pt x="326" y="260"/>
                    </a:lnTo>
                    <a:lnTo>
                      <a:pt x="316" y="194"/>
                    </a:lnTo>
                    <a:lnTo>
                      <a:pt x="311" y="161"/>
                    </a:lnTo>
                    <a:lnTo>
                      <a:pt x="305" y="127"/>
                    </a:lnTo>
                    <a:lnTo>
                      <a:pt x="296" y="95"/>
                    </a:lnTo>
                    <a:lnTo>
                      <a:pt x="288" y="64"/>
                    </a:lnTo>
                    <a:lnTo>
                      <a:pt x="278" y="31"/>
                    </a:lnTo>
                    <a:lnTo>
                      <a:pt x="267" y="0"/>
                    </a:lnTo>
                    <a:lnTo>
                      <a:pt x="267" y="0"/>
                    </a:lnTo>
                    <a:lnTo>
                      <a:pt x="280" y="31"/>
                    </a:lnTo>
                    <a:lnTo>
                      <a:pt x="291" y="62"/>
                    </a:lnTo>
                    <a:lnTo>
                      <a:pt x="301" y="95"/>
                    </a:lnTo>
                    <a:lnTo>
                      <a:pt x="309" y="127"/>
                    </a:lnTo>
                    <a:lnTo>
                      <a:pt x="318" y="160"/>
                    </a:lnTo>
                    <a:lnTo>
                      <a:pt x="325" y="192"/>
                    </a:lnTo>
                    <a:lnTo>
                      <a:pt x="336" y="259"/>
                    </a:lnTo>
                    <a:lnTo>
                      <a:pt x="336" y="259"/>
                    </a:lnTo>
                    <a:lnTo>
                      <a:pt x="345" y="325"/>
                    </a:lnTo>
                    <a:lnTo>
                      <a:pt x="352" y="391"/>
                    </a:lnTo>
                    <a:lnTo>
                      <a:pt x="356" y="459"/>
                    </a:lnTo>
                    <a:lnTo>
                      <a:pt x="357" y="526"/>
                    </a:lnTo>
                    <a:lnTo>
                      <a:pt x="357" y="526"/>
                    </a:lnTo>
                    <a:lnTo>
                      <a:pt x="356" y="593"/>
                    </a:lnTo>
                    <a:lnTo>
                      <a:pt x="353" y="661"/>
                    </a:lnTo>
                    <a:lnTo>
                      <a:pt x="347" y="728"/>
                    </a:lnTo>
                    <a:lnTo>
                      <a:pt x="340" y="795"/>
                    </a:lnTo>
                    <a:lnTo>
                      <a:pt x="332" y="862"/>
                    </a:lnTo>
                    <a:lnTo>
                      <a:pt x="322" y="928"/>
                    </a:lnTo>
                    <a:lnTo>
                      <a:pt x="311" y="995"/>
                    </a:lnTo>
                    <a:lnTo>
                      <a:pt x="296" y="1061"/>
                    </a:lnTo>
                    <a:lnTo>
                      <a:pt x="296" y="1061"/>
                    </a:lnTo>
                    <a:lnTo>
                      <a:pt x="281" y="1126"/>
                    </a:lnTo>
                    <a:lnTo>
                      <a:pt x="265" y="1193"/>
                    </a:lnTo>
                    <a:lnTo>
                      <a:pt x="247" y="1257"/>
                    </a:lnTo>
                    <a:lnTo>
                      <a:pt x="227" y="1322"/>
                    </a:lnTo>
                    <a:lnTo>
                      <a:pt x="227" y="1322"/>
                    </a:lnTo>
                    <a:lnTo>
                      <a:pt x="207" y="1386"/>
                    </a:lnTo>
                    <a:lnTo>
                      <a:pt x="198" y="1417"/>
                    </a:lnTo>
                    <a:lnTo>
                      <a:pt x="188" y="1448"/>
                    </a:lnTo>
                    <a:lnTo>
                      <a:pt x="188" y="1448"/>
                    </a:lnTo>
                    <a:lnTo>
                      <a:pt x="172" y="1513"/>
                    </a:lnTo>
                    <a:lnTo>
                      <a:pt x="158" y="1577"/>
                    </a:lnTo>
                    <a:lnTo>
                      <a:pt x="158" y="1577"/>
                    </a:lnTo>
                    <a:lnTo>
                      <a:pt x="147" y="1642"/>
                    </a:lnTo>
                    <a:lnTo>
                      <a:pt x="137" y="1708"/>
                    </a:lnTo>
                    <a:lnTo>
                      <a:pt x="130" y="1773"/>
                    </a:lnTo>
                    <a:lnTo>
                      <a:pt x="123" y="1840"/>
                    </a:lnTo>
                    <a:lnTo>
                      <a:pt x="116" y="1906"/>
                    </a:lnTo>
                    <a:lnTo>
                      <a:pt x="111" y="1971"/>
                    </a:lnTo>
                    <a:lnTo>
                      <a:pt x="104" y="2104"/>
                    </a:lnTo>
                    <a:lnTo>
                      <a:pt x="104" y="2104"/>
                    </a:lnTo>
                    <a:lnTo>
                      <a:pt x="102" y="2238"/>
                    </a:lnTo>
                    <a:lnTo>
                      <a:pt x="100" y="2371"/>
                    </a:lnTo>
                    <a:lnTo>
                      <a:pt x="100" y="2504"/>
                    </a:lnTo>
                    <a:lnTo>
                      <a:pt x="103" y="2637"/>
                    </a:lnTo>
                    <a:lnTo>
                      <a:pt x="107" y="2771"/>
                    </a:lnTo>
                    <a:lnTo>
                      <a:pt x="114" y="2904"/>
                    </a:lnTo>
                    <a:lnTo>
                      <a:pt x="121" y="3036"/>
                    </a:lnTo>
                    <a:lnTo>
                      <a:pt x="130" y="3169"/>
                    </a:lnTo>
                    <a:lnTo>
                      <a:pt x="130" y="3169"/>
                    </a:lnTo>
                    <a:lnTo>
                      <a:pt x="140" y="3303"/>
                    </a:lnTo>
                    <a:lnTo>
                      <a:pt x="151" y="3436"/>
                    </a:lnTo>
                    <a:lnTo>
                      <a:pt x="162" y="3569"/>
                    </a:lnTo>
                    <a:lnTo>
                      <a:pt x="176" y="3702"/>
                    </a:lnTo>
                    <a:lnTo>
                      <a:pt x="191" y="3835"/>
                    </a:lnTo>
                    <a:lnTo>
                      <a:pt x="205" y="3966"/>
                    </a:lnTo>
                    <a:lnTo>
                      <a:pt x="220" y="4099"/>
                    </a:lnTo>
                    <a:lnTo>
                      <a:pt x="237" y="4232"/>
                    </a:lnTo>
                    <a:lnTo>
                      <a:pt x="237" y="4232"/>
                    </a:lnTo>
                    <a:lnTo>
                      <a:pt x="256" y="4363"/>
                    </a:lnTo>
                    <a:lnTo>
                      <a:pt x="274" y="4496"/>
                    </a:lnTo>
                    <a:lnTo>
                      <a:pt x="292" y="4627"/>
                    </a:lnTo>
                    <a:lnTo>
                      <a:pt x="313" y="4760"/>
                    </a:lnTo>
                    <a:lnTo>
                      <a:pt x="335" y="4892"/>
                    </a:lnTo>
                    <a:lnTo>
                      <a:pt x="357" y="5022"/>
                    </a:lnTo>
                    <a:lnTo>
                      <a:pt x="381" y="5153"/>
                    </a:lnTo>
                    <a:lnTo>
                      <a:pt x="405" y="5284"/>
                    </a:lnTo>
                    <a:lnTo>
                      <a:pt x="405" y="5284"/>
                    </a:lnTo>
                    <a:lnTo>
                      <a:pt x="432" y="5413"/>
                    </a:lnTo>
                    <a:lnTo>
                      <a:pt x="460" y="5543"/>
                    </a:lnTo>
                    <a:lnTo>
                      <a:pt x="490" y="5670"/>
                    </a:lnTo>
                    <a:lnTo>
                      <a:pt x="507" y="5734"/>
                    </a:lnTo>
                    <a:lnTo>
                      <a:pt x="524" y="5796"/>
                    </a:lnTo>
                    <a:lnTo>
                      <a:pt x="534" y="5828"/>
                    </a:lnTo>
                    <a:lnTo>
                      <a:pt x="544" y="5864"/>
                    </a:lnTo>
                    <a:lnTo>
                      <a:pt x="544" y="5864"/>
                    </a:lnTo>
                    <a:lnTo>
                      <a:pt x="552" y="5899"/>
                    </a:lnTo>
                    <a:lnTo>
                      <a:pt x="559" y="5934"/>
                    </a:lnTo>
                    <a:lnTo>
                      <a:pt x="559" y="5934"/>
                    </a:lnTo>
                    <a:lnTo>
                      <a:pt x="573" y="6005"/>
                    </a:lnTo>
                    <a:lnTo>
                      <a:pt x="583" y="6076"/>
                    </a:lnTo>
                    <a:lnTo>
                      <a:pt x="583" y="6076"/>
                    </a:lnTo>
                    <a:lnTo>
                      <a:pt x="590" y="6145"/>
                    </a:lnTo>
                    <a:lnTo>
                      <a:pt x="597" y="6215"/>
                    </a:lnTo>
                    <a:lnTo>
                      <a:pt x="602" y="6285"/>
                    </a:lnTo>
                    <a:lnTo>
                      <a:pt x="604" y="6354"/>
                    </a:lnTo>
                    <a:lnTo>
                      <a:pt x="604" y="6354"/>
                    </a:lnTo>
                    <a:lnTo>
                      <a:pt x="604" y="6423"/>
                    </a:lnTo>
                    <a:lnTo>
                      <a:pt x="606" y="6492"/>
                    </a:lnTo>
                    <a:lnTo>
                      <a:pt x="604" y="6562"/>
                    </a:lnTo>
                    <a:lnTo>
                      <a:pt x="603" y="6629"/>
                    </a:lnTo>
                    <a:lnTo>
                      <a:pt x="597" y="6766"/>
                    </a:lnTo>
                    <a:lnTo>
                      <a:pt x="588" y="6902"/>
                    </a:lnTo>
                    <a:lnTo>
                      <a:pt x="576" y="7039"/>
                    </a:lnTo>
                    <a:lnTo>
                      <a:pt x="562" y="7173"/>
                    </a:lnTo>
                    <a:lnTo>
                      <a:pt x="547" y="7309"/>
                    </a:lnTo>
                    <a:lnTo>
                      <a:pt x="530" y="7443"/>
                    </a:lnTo>
                    <a:lnTo>
                      <a:pt x="530" y="7443"/>
                    </a:lnTo>
                    <a:lnTo>
                      <a:pt x="511" y="7577"/>
                    </a:lnTo>
                    <a:lnTo>
                      <a:pt x="490" y="7712"/>
                    </a:lnTo>
                    <a:lnTo>
                      <a:pt x="469" y="7846"/>
                    </a:lnTo>
                    <a:lnTo>
                      <a:pt x="445" y="7979"/>
                    </a:lnTo>
                    <a:lnTo>
                      <a:pt x="421" y="8112"/>
                    </a:lnTo>
                    <a:lnTo>
                      <a:pt x="395" y="8246"/>
                    </a:lnTo>
                    <a:lnTo>
                      <a:pt x="367" y="8379"/>
                    </a:lnTo>
                    <a:lnTo>
                      <a:pt x="339" y="8511"/>
                    </a:lnTo>
                    <a:lnTo>
                      <a:pt x="339" y="8511"/>
                    </a:lnTo>
                    <a:lnTo>
                      <a:pt x="335" y="8528"/>
                    </a:lnTo>
                    <a:lnTo>
                      <a:pt x="329" y="8544"/>
                    </a:lnTo>
                    <a:lnTo>
                      <a:pt x="321" y="8558"/>
                    </a:lnTo>
                    <a:lnTo>
                      <a:pt x="312" y="8571"/>
                    </a:lnTo>
                    <a:lnTo>
                      <a:pt x="302" y="8583"/>
                    </a:lnTo>
                    <a:lnTo>
                      <a:pt x="292" y="8595"/>
                    </a:lnTo>
                    <a:lnTo>
                      <a:pt x="280" y="8606"/>
                    </a:lnTo>
                    <a:lnTo>
                      <a:pt x="267" y="8615"/>
                    </a:lnTo>
                    <a:lnTo>
                      <a:pt x="253" y="8623"/>
                    </a:lnTo>
                    <a:lnTo>
                      <a:pt x="239" y="8629"/>
                    </a:lnTo>
                    <a:lnTo>
                      <a:pt x="224" y="8634"/>
                    </a:lnTo>
                    <a:lnTo>
                      <a:pt x="209" y="8637"/>
                    </a:lnTo>
                    <a:lnTo>
                      <a:pt x="192" y="8640"/>
                    </a:lnTo>
                    <a:lnTo>
                      <a:pt x="176" y="8640"/>
                    </a:lnTo>
                    <a:lnTo>
                      <a:pt x="159" y="8639"/>
                    </a:lnTo>
                    <a:lnTo>
                      <a:pt x="144" y="8636"/>
                    </a:lnTo>
                    <a:lnTo>
                      <a:pt x="144" y="8636"/>
                    </a:lnTo>
                    <a:lnTo>
                      <a:pt x="127" y="8632"/>
                    </a:lnTo>
                    <a:lnTo>
                      <a:pt x="111" y="8626"/>
                    </a:lnTo>
                    <a:lnTo>
                      <a:pt x="97" y="8619"/>
                    </a:lnTo>
                    <a:lnTo>
                      <a:pt x="83" y="8610"/>
                    </a:lnTo>
                    <a:lnTo>
                      <a:pt x="72" y="8600"/>
                    </a:lnTo>
                    <a:lnTo>
                      <a:pt x="59" y="8589"/>
                    </a:lnTo>
                    <a:lnTo>
                      <a:pt x="49" y="8578"/>
                    </a:lnTo>
                    <a:lnTo>
                      <a:pt x="41" y="8565"/>
                    </a:lnTo>
                    <a:lnTo>
                      <a:pt x="32" y="8551"/>
                    </a:lnTo>
                    <a:lnTo>
                      <a:pt x="27" y="8537"/>
                    </a:lnTo>
                    <a:lnTo>
                      <a:pt x="21" y="8521"/>
                    </a:lnTo>
                    <a:lnTo>
                      <a:pt x="17" y="8506"/>
                    </a:lnTo>
                    <a:lnTo>
                      <a:pt x="15" y="8490"/>
                    </a:lnTo>
                    <a:lnTo>
                      <a:pt x="15" y="8473"/>
                    </a:lnTo>
                    <a:lnTo>
                      <a:pt x="15" y="8458"/>
                    </a:lnTo>
                    <a:lnTo>
                      <a:pt x="18" y="8441"/>
                    </a:lnTo>
                    <a:lnTo>
                      <a:pt x="18" y="8441"/>
                    </a:lnTo>
                    <a:lnTo>
                      <a:pt x="20" y="8435"/>
                    </a:lnTo>
                    <a:lnTo>
                      <a:pt x="21" y="843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26" name="Group 165"/>
              <p:cNvGrpSpPr/>
              <p:nvPr/>
            </p:nvGrpSpPr>
            <p:grpSpPr>
              <a:xfrm rot="287009">
                <a:off x="5976808" y="4153555"/>
                <a:ext cx="864455" cy="818525"/>
                <a:chOff x="707853" y="22066"/>
                <a:chExt cx="7200902" cy="6818311"/>
              </a:xfrm>
            </p:grpSpPr>
            <p:sp>
              <p:nvSpPr>
                <p:cNvPr id="288" name="Freeform 5"/>
                <p:cNvSpPr>
                  <a:spLocks/>
                </p:cNvSpPr>
                <p:nvPr/>
              </p:nvSpPr>
              <p:spPr bwMode="auto">
                <a:xfrm>
                  <a:off x="1152890" y="118645"/>
                  <a:ext cx="6586538" cy="6713537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9" name="Freeform 6"/>
                <p:cNvSpPr>
                  <a:spLocks/>
                </p:cNvSpPr>
                <p:nvPr/>
              </p:nvSpPr>
              <p:spPr bwMode="auto">
                <a:xfrm>
                  <a:off x="707853" y="22066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27" name="Freeform 8"/>
              <p:cNvSpPr>
                <a:spLocks/>
              </p:cNvSpPr>
              <p:nvPr/>
            </p:nvSpPr>
            <p:spPr bwMode="auto">
              <a:xfrm>
                <a:off x="5840798" y="3121975"/>
                <a:ext cx="1588702" cy="539295"/>
              </a:xfrm>
              <a:custGeom>
                <a:avLst/>
                <a:gdLst/>
                <a:ahLst/>
                <a:cxnLst>
                  <a:cxn ang="0">
                    <a:pos x="38" y="785"/>
                  </a:cxn>
                  <a:cxn ang="0">
                    <a:pos x="90" y="735"/>
                  </a:cxn>
                  <a:cxn ang="0">
                    <a:pos x="165" y="679"/>
                  </a:cxn>
                  <a:cxn ang="0">
                    <a:pos x="281" y="602"/>
                  </a:cxn>
                  <a:cxn ang="0">
                    <a:pos x="361" y="559"/>
                  </a:cxn>
                  <a:cxn ang="0">
                    <a:pos x="486" y="501"/>
                  </a:cxn>
                  <a:cxn ang="0">
                    <a:pos x="613" y="451"/>
                  </a:cxn>
                  <a:cxn ang="0">
                    <a:pos x="699" y="424"/>
                  </a:cxn>
                  <a:cxn ang="0">
                    <a:pos x="830" y="390"/>
                  </a:cxn>
                  <a:cxn ang="0">
                    <a:pos x="1008" y="356"/>
                  </a:cxn>
                  <a:cxn ang="0">
                    <a:pos x="1275" y="330"/>
                  </a:cxn>
                  <a:cxn ang="0">
                    <a:pos x="1452" y="323"/>
                  </a:cxn>
                  <a:cxn ang="0">
                    <a:pos x="1715" y="300"/>
                  </a:cxn>
                  <a:cxn ang="0">
                    <a:pos x="1975" y="258"/>
                  </a:cxn>
                  <a:cxn ang="0">
                    <a:pos x="2146" y="219"/>
                  </a:cxn>
                  <a:cxn ang="0">
                    <a:pos x="2399" y="143"/>
                  </a:cxn>
                  <a:cxn ang="0">
                    <a:pos x="2523" y="96"/>
                  </a:cxn>
                  <a:cxn ang="0">
                    <a:pos x="2643" y="43"/>
                  </a:cxn>
                  <a:cxn ang="0">
                    <a:pos x="2721" y="0"/>
                  </a:cxn>
                  <a:cxn ang="0">
                    <a:pos x="2606" y="68"/>
                  </a:cxn>
                  <a:cxn ang="0">
                    <a:pos x="2486" y="125"/>
                  </a:cxn>
                  <a:cxn ang="0">
                    <a:pos x="2322" y="193"/>
                  </a:cxn>
                  <a:cxn ang="0">
                    <a:pos x="2069" y="275"/>
                  </a:cxn>
                  <a:cxn ang="0">
                    <a:pos x="1897" y="318"/>
                  </a:cxn>
                  <a:cxn ang="0">
                    <a:pos x="1634" y="368"/>
                  </a:cxn>
                  <a:cxn ang="0">
                    <a:pos x="1370" y="400"/>
                  </a:cxn>
                  <a:cxn ang="0">
                    <a:pos x="1195" y="417"/>
                  </a:cxn>
                  <a:cxn ang="0">
                    <a:pos x="939" y="465"/>
                  </a:cxn>
                  <a:cxn ang="0">
                    <a:pos x="774" y="512"/>
                  </a:cxn>
                  <a:cxn ang="0">
                    <a:pos x="692" y="540"/>
                  </a:cxn>
                  <a:cxn ang="0">
                    <a:pos x="573" y="590"/>
                  </a:cxn>
                  <a:cxn ang="0">
                    <a:pos x="459" y="648"/>
                  </a:cxn>
                  <a:cxn ang="0">
                    <a:pos x="385" y="690"/>
                  </a:cxn>
                  <a:cxn ang="0">
                    <a:pos x="281" y="761"/>
                  </a:cxn>
                  <a:cxn ang="0">
                    <a:pos x="215" y="814"/>
                  </a:cxn>
                  <a:cxn ang="0">
                    <a:pos x="155" y="869"/>
                  </a:cxn>
                  <a:cxn ang="0">
                    <a:pos x="130" y="899"/>
                  </a:cxn>
                  <a:cxn ang="0">
                    <a:pos x="94" y="923"/>
                  </a:cxn>
                  <a:cxn ang="0">
                    <a:pos x="53" y="923"/>
                  </a:cxn>
                  <a:cxn ang="0">
                    <a:pos x="27" y="910"/>
                  </a:cxn>
                  <a:cxn ang="0">
                    <a:pos x="3" y="875"/>
                  </a:cxn>
                  <a:cxn ang="0">
                    <a:pos x="3" y="833"/>
                  </a:cxn>
                  <a:cxn ang="0">
                    <a:pos x="17" y="807"/>
                  </a:cxn>
                </a:cxnLst>
                <a:rect l="0" t="0" r="r" b="b"/>
                <a:pathLst>
                  <a:path w="2721" h="926">
                    <a:moveTo>
                      <a:pt x="20" y="804"/>
                    </a:moveTo>
                    <a:lnTo>
                      <a:pt x="20" y="804"/>
                    </a:lnTo>
                    <a:lnTo>
                      <a:pt x="38" y="785"/>
                    </a:lnTo>
                    <a:lnTo>
                      <a:pt x="55" y="768"/>
                    </a:lnTo>
                    <a:lnTo>
                      <a:pt x="90" y="735"/>
                    </a:lnTo>
                    <a:lnTo>
                      <a:pt x="90" y="735"/>
                    </a:lnTo>
                    <a:lnTo>
                      <a:pt x="127" y="705"/>
                    </a:lnTo>
                    <a:lnTo>
                      <a:pt x="165" y="679"/>
                    </a:lnTo>
                    <a:lnTo>
                      <a:pt x="165" y="679"/>
                    </a:lnTo>
                    <a:lnTo>
                      <a:pt x="203" y="652"/>
                    </a:lnTo>
                    <a:lnTo>
                      <a:pt x="241" y="626"/>
                    </a:lnTo>
                    <a:lnTo>
                      <a:pt x="281" y="602"/>
                    </a:lnTo>
                    <a:lnTo>
                      <a:pt x="320" y="580"/>
                    </a:lnTo>
                    <a:lnTo>
                      <a:pt x="320" y="580"/>
                    </a:lnTo>
                    <a:lnTo>
                      <a:pt x="361" y="559"/>
                    </a:lnTo>
                    <a:lnTo>
                      <a:pt x="402" y="537"/>
                    </a:lnTo>
                    <a:lnTo>
                      <a:pt x="443" y="519"/>
                    </a:lnTo>
                    <a:lnTo>
                      <a:pt x="486" y="501"/>
                    </a:lnTo>
                    <a:lnTo>
                      <a:pt x="528" y="482"/>
                    </a:lnTo>
                    <a:lnTo>
                      <a:pt x="571" y="467"/>
                    </a:lnTo>
                    <a:lnTo>
                      <a:pt x="613" y="451"/>
                    </a:lnTo>
                    <a:lnTo>
                      <a:pt x="657" y="437"/>
                    </a:lnTo>
                    <a:lnTo>
                      <a:pt x="657" y="437"/>
                    </a:lnTo>
                    <a:lnTo>
                      <a:pt x="699" y="424"/>
                    </a:lnTo>
                    <a:lnTo>
                      <a:pt x="743" y="412"/>
                    </a:lnTo>
                    <a:lnTo>
                      <a:pt x="787" y="400"/>
                    </a:lnTo>
                    <a:lnTo>
                      <a:pt x="830" y="390"/>
                    </a:lnTo>
                    <a:lnTo>
                      <a:pt x="876" y="380"/>
                    </a:lnTo>
                    <a:lnTo>
                      <a:pt x="919" y="372"/>
                    </a:lnTo>
                    <a:lnTo>
                      <a:pt x="1008" y="356"/>
                    </a:lnTo>
                    <a:lnTo>
                      <a:pt x="1097" y="345"/>
                    </a:lnTo>
                    <a:lnTo>
                      <a:pt x="1186" y="337"/>
                    </a:lnTo>
                    <a:lnTo>
                      <a:pt x="1275" y="330"/>
                    </a:lnTo>
                    <a:lnTo>
                      <a:pt x="1366" y="327"/>
                    </a:lnTo>
                    <a:lnTo>
                      <a:pt x="1366" y="327"/>
                    </a:lnTo>
                    <a:lnTo>
                      <a:pt x="1452" y="323"/>
                    </a:lnTo>
                    <a:lnTo>
                      <a:pt x="1540" y="317"/>
                    </a:lnTo>
                    <a:lnTo>
                      <a:pt x="1627" y="310"/>
                    </a:lnTo>
                    <a:lnTo>
                      <a:pt x="1715" y="300"/>
                    </a:lnTo>
                    <a:lnTo>
                      <a:pt x="1801" y="287"/>
                    </a:lnTo>
                    <a:lnTo>
                      <a:pt x="1889" y="275"/>
                    </a:lnTo>
                    <a:lnTo>
                      <a:pt x="1975" y="258"/>
                    </a:lnTo>
                    <a:lnTo>
                      <a:pt x="2061" y="239"/>
                    </a:lnTo>
                    <a:lnTo>
                      <a:pt x="2061" y="239"/>
                    </a:lnTo>
                    <a:lnTo>
                      <a:pt x="2146" y="219"/>
                    </a:lnTo>
                    <a:lnTo>
                      <a:pt x="2230" y="197"/>
                    </a:lnTo>
                    <a:lnTo>
                      <a:pt x="2315" y="171"/>
                    </a:lnTo>
                    <a:lnTo>
                      <a:pt x="2399" y="143"/>
                    </a:lnTo>
                    <a:lnTo>
                      <a:pt x="2399" y="143"/>
                    </a:lnTo>
                    <a:lnTo>
                      <a:pt x="2482" y="113"/>
                    </a:lnTo>
                    <a:lnTo>
                      <a:pt x="2523" y="96"/>
                    </a:lnTo>
                    <a:lnTo>
                      <a:pt x="2564" y="80"/>
                    </a:lnTo>
                    <a:lnTo>
                      <a:pt x="2603" y="61"/>
                    </a:lnTo>
                    <a:lnTo>
                      <a:pt x="2643" y="43"/>
                    </a:lnTo>
                    <a:lnTo>
                      <a:pt x="2682" y="22"/>
                    </a:lnTo>
                    <a:lnTo>
                      <a:pt x="2721" y="0"/>
                    </a:lnTo>
                    <a:lnTo>
                      <a:pt x="2721" y="0"/>
                    </a:lnTo>
                    <a:lnTo>
                      <a:pt x="2684" y="24"/>
                    </a:lnTo>
                    <a:lnTo>
                      <a:pt x="2646" y="47"/>
                    </a:lnTo>
                    <a:lnTo>
                      <a:pt x="2606" y="68"/>
                    </a:lnTo>
                    <a:lnTo>
                      <a:pt x="2567" y="88"/>
                    </a:lnTo>
                    <a:lnTo>
                      <a:pt x="2527" y="106"/>
                    </a:lnTo>
                    <a:lnTo>
                      <a:pt x="2486" y="125"/>
                    </a:lnTo>
                    <a:lnTo>
                      <a:pt x="2406" y="160"/>
                    </a:lnTo>
                    <a:lnTo>
                      <a:pt x="2406" y="160"/>
                    </a:lnTo>
                    <a:lnTo>
                      <a:pt x="2322" y="193"/>
                    </a:lnTo>
                    <a:lnTo>
                      <a:pt x="2239" y="222"/>
                    </a:lnTo>
                    <a:lnTo>
                      <a:pt x="2154" y="250"/>
                    </a:lnTo>
                    <a:lnTo>
                      <a:pt x="2069" y="275"/>
                    </a:lnTo>
                    <a:lnTo>
                      <a:pt x="2069" y="275"/>
                    </a:lnTo>
                    <a:lnTo>
                      <a:pt x="1983" y="299"/>
                    </a:lnTo>
                    <a:lnTo>
                      <a:pt x="1897" y="318"/>
                    </a:lnTo>
                    <a:lnTo>
                      <a:pt x="1811" y="337"/>
                    </a:lnTo>
                    <a:lnTo>
                      <a:pt x="1723" y="354"/>
                    </a:lnTo>
                    <a:lnTo>
                      <a:pt x="1634" y="368"/>
                    </a:lnTo>
                    <a:lnTo>
                      <a:pt x="1547" y="380"/>
                    </a:lnTo>
                    <a:lnTo>
                      <a:pt x="1458" y="390"/>
                    </a:lnTo>
                    <a:lnTo>
                      <a:pt x="1370" y="400"/>
                    </a:lnTo>
                    <a:lnTo>
                      <a:pt x="1370" y="400"/>
                    </a:lnTo>
                    <a:lnTo>
                      <a:pt x="1283" y="407"/>
                    </a:lnTo>
                    <a:lnTo>
                      <a:pt x="1195" y="417"/>
                    </a:lnTo>
                    <a:lnTo>
                      <a:pt x="1109" y="430"/>
                    </a:lnTo>
                    <a:lnTo>
                      <a:pt x="1024" y="447"/>
                    </a:lnTo>
                    <a:lnTo>
                      <a:pt x="939" y="465"/>
                    </a:lnTo>
                    <a:lnTo>
                      <a:pt x="856" y="486"/>
                    </a:lnTo>
                    <a:lnTo>
                      <a:pt x="815" y="499"/>
                    </a:lnTo>
                    <a:lnTo>
                      <a:pt x="774" y="512"/>
                    </a:lnTo>
                    <a:lnTo>
                      <a:pt x="733" y="526"/>
                    </a:lnTo>
                    <a:lnTo>
                      <a:pt x="692" y="540"/>
                    </a:lnTo>
                    <a:lnTo>
                      <a:pt x="692" y="540"/>
                    </a:lnTo>
                    <a:lnTo>
                      <a:pt x="652" y="556"/>
                    </a:lnTo>
                    <a:lnTo>
                      <a:pt x="613" y="573"/>
                    </a:lnTo>
                    <a:lnTo>
                      <a:pt x="573" y="590"/>
                    </a:lnTo>
                    <a:lnTo>
                      <a:pt x="534" y="608"/>
                    </a:lnTo>
                    <a:lnTo>
                      <a:pt x="496" y="628"/>
                    </a:lnTo>
                    <a:lnTo>
                      <a:pt x="459" y="648"/>
                    </a:lnTo>
                    <a:lnTo>
                      <a:pt x="421" y="667"/>
                    </a:lnTo>
                    <a:lnTo>
                      <a:pt x="385" y="690"/>
                    </a:lnTo>
                    <a:lnTo>
                      <a:pt x="385" y="690"/>
                    </a:lnTo>
                    <a:lnTo>
                      <a:pt x="349" y="713"/>
                    </a:lnTo>
                    <a:lnTo>
                      <a:pt x="315" y="737"/>
                    </a:lnTo>
                    <a:lnTo>
                      <a:pt x="281" y="761"/>
                    </a:lnTo>
                    <a:lnTo>
                      <a:pt x="247" y="787"/>
                    </a:lnTo>
                    <a:lnTo>
                      <a:pt x="247" y="787"/>
                    </a:lnTo>
                    <a:lnTo>
                      <a:pt x="215" y="814"/>
                    </a:lnTo>
                    <a:lnTo>
                      <a:pt x="185" y="841"/>
                    </a:lnTo>
                    <a:lnTo>
                      <a:pt x="185" y="841"/>
                    </a:lnTo>
                    <a:lnTo>
                      <a:pt x="155" y="869"/>
                    </a:lnTo>
                    <a:lnTo>
                      <a:pt x="131" y="898"/>
                    </a:lnTo>
                    <a:lnTo>
                      <a:pt x="130" y="899"/>
                    </a:lnTo>
                    <a:lnTo>
                      <a:pt x="130" y="899"/>
                    </a:lnTo>
                    <a:lnTo>
                      <a:pt x="120" y="909"/>
                    </a:lnTo>
                    <a:lnTo>
                      <a:pt x="107" y="917"/>
                    </a:lnTo>
                    <a:lnTo>
                      <a:pt x="94" y="923"/>
                    </a:lnTo>
                    <a:lnTo>
                      <a:pt x="80" y="926"/>
                    </a:lnTo>
                    <a:lnTo>
                      <a:pt x="66" y="926"/>
                    </a:lnTo>
                    <a:lnTo>
                      <a:pt x="53" y="923"/>
                    </a:lnTo>
                    <a:lnTo>
                      <a:pt x="39" y="917"/>
                    </a:lnTo>
                    <a:lnTo>
                      <a:pt x="27" y="910"/>
                    </a:lnTo>
                    <a:lnTo>
                      <a:pt x="27" y="910"/>
                    </a:lnTo>
                    <a:lnTo>
                      <a:pt x="17" y="899"/>
                    </a:lnTo>
                    <a:lnTo>
                      <a:pt x="8" y="888"/>
                    </a:lnTo>
                    <a:lnTo>
                      <a:pt x="3" y="875"/>
                    </a:lnTo>
                    <a:lnTo>
                      <a:pt x="0" y="861"/>
                    </a:lnTo>
                    <a:lnTo>
                      <a:pt x="0" y="847"/>
                    </a:lnTo>
                    <a:lnTo>
                      <a:pt x="3" y="833"/>
                    </a:lnTo>
                    <a:lnTo>
                      <a:pt x="8" y="820"/>
                    </a:lnTo>
                    <a:lnTo>
                      <a:pt x="17" y="807"/>
                    </a:lnTo>
                    <a:lnTo>
                      <a:pt x="17" y="807"/>
                    </a:lnTo>
                    <a:lnTo>
                      <a:pt x="20" y="804"/>
                    </a:lnTo>
                    <a:lnTo>
                      <a:pt x="20" y="80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28" name="Group 168"/>
              <p:cNvGrpSpPr/>
              <p:nvPr/>
            </p:nvGrpSpPr>
            <p:grpSpPr>
              <a:xfrm rot="18617175">
                <a:off x="6718459" y="3075594"/>
                <a:ext cx="340137" cy="167559"/>
                <a:chOff x="793750" y="0"/>
                <a:chExt cx="7556501" cy="2116991"/>
              </a:xfrm>
            </p:grpSpPr>
            <p:sp>
              <p:nvSpPr>
                <p:cNvPr id="286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7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68"/>
              <p:cNvGrpSpPr/>
              <p:nvPr/>
            </p:nvGrpSpPr>
            <p:grpSpPr>
              <a:xfrm rot="550500">
                <a:off x="5079515" y="3730271"/>
                <a:ext cx="820427" cy="229847"/>
                <a:chOff x="793750" y="0"/>
                <a:chExt cx="7556501" cy="2116991"/>
              </a:xfrm>
            </p:grpSpPr>
            <p:sp>
              <p:nvSpPr>
                <p:cNvPr id="284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5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0" name="Group 168"/>
              <p:cNvGrpSpPr/>
              <p:nvPr/>
            </p:nvGrpSpPr>
            <p:grpSpPr>
              <a:xfrm rot="14856880">
                <a:off x="5668393" y="4447194"/>
                <a:ext cx="340137" cy="167559"/>
                <a:chOff x="793750" y="0"/>
                <a:chExt cx="7556501" cy="2116991"/>
              </a:xfrm>
            </p:grpSpPr>
            <p:sp>
              <p:nvSpPr>
                <p:cNvPr id="282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3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1" name="Group 168"/>
              <p:cNvGrpSpPr/>
              <p:nvPr/>
            </p:nvGrpSpPr>
            <p:grpSpPr>
              <a:xfrm rot="19919584">
                <a:off x="6966926" y="3094189"/>
                <a:ext cx="383462" cy="160775"/>
                <a:chOff x="793750" y="0"/>
                <a:chExt cx="7556501" cy="2116991"/>
              </a:xfrm>
            </p:grpSpPr>
            <p:sp>
              <p:nvSpPr>
                <p:cNvPr id="280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1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2" name="Group 168"/>
              <p:cNvGrpSpPr/>
              <p:nvPr/>
            </p:nvGrpSpPr>
            <p:grpSpPr>
              <a:xfrm>
                <a:off x="4872682" y="2286000"/>
                <a:ext cx="444643" cy="124569"/>
                <a:chOff x="793750" y="0"/>
                <a:chExt cx="7556501" cy="2116991"/>
              </a:xfrm>
            </p:grpSpPr>
            <p:sp>
              <p:nvSpPr>
                <p:cNvPr id="278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9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3" name="Group 165"/>
              <p:cNvGrpSpPr/>
              <p:nvPr/>
            </p:nvGrpSpPr>
            <p:grpSpPr>
              <a:xfrm rot="287009">
                <a:off x="5737317" y="2262576"/>
                <a:ext cx="591348" cy="559929"/>
                <a:chOff x="707853" y="22066"/>
                <a:chExt cx="7200902" cy="6818311"/>
              </a:xfrm>
            </p:grpSpPr>
            <p:sp>
              <p:nvSpPr>
                <p:cNvPr id="276" name="Freeform 5"/>
                <p:cNvSpPr>
                  <a:spLocks/>
                </p:cNvSpPr>
                <p:nvPr/>
              </p:nvSpPr>
              <p:spPr bwMode="auto">
                <a:xfrm>
                  <a:off x="1152890" y="118645"/>
                  <a:ext cx="6586538" cy="6713537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7" name="Freeform 6"/>
                <p:cNvSpPr>
                  <a:spLocks/>
                </p:cNvSpPr>
                <p:nvPr/>
              </p:nvSpPr>
              <p:spPr bwMode="auto">
                <a:xfrm>
                  <a:off x="707853" y="22066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4" name="Group 168"/>
              <p:cNvGrpSpPr/>
              <p:nvPr/>
            </p:nvGrpSpPr>
            <p:grpSpPr>
              <a:xfrm rot="1747496">
                <a:off x="5985568" y="3534304"/>
                <a:ext cx="617151" cy="147534"/>
                <a:chOff x="793750" y="0"/>
                <a:chExt cx="7556501" cy="2116991"/>
              </a:xfrm>
            </p:grpSpPr>
            <p:sp>
              <p:nvSpPr>
                <p:cNvPr id="274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5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5" name="Group 168"/>
              <p:cNvGrpSpPr/>
              <p:nvPr/>
            </p:nvGrpSpPr>
            <p:grpSpPr>
              <a:xfrm rot="2267926">
                <a:off x="6480809" y="3325925"/>
                <a:ext cx="340137" cy="167559"/>
                <a:chOff x="793750" y="0"/>
                <a:chExt cx="7556501" cy="2116991"/>
              </a:xfrm>
            </p:grpSpPr>
            <p:sp>
              <p:nvSpPr>
                <p:cNvPr id="272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3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6" name="Group 168"/>
              <p:cNvGrpSpPr/>
              <p:nvPr/>
            </p:nvGrpSpPr>
            <p:grpSpPr>
              <a:xfrm rot="17838455">
                <a:off x="6106266" y="3140680"/>
                <a:ext cx="340137" cy="167559"/>
                <a:chOff x="793750" y="0"/>
                <a:chExt cx="7556501" cy="2116991"/>
              </a:xfrm>
            </p:grpSpPr>
            <p:sp>
              <p:nvSpPr>
                <p:cNvPr id="270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1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7" name="Group 168"/>
              <p:cNvGrpSpPr/>
              <p:nvPr/>
            </p:nvGrpSpPr>
            <p:grpSpPr>
              <a:xfrm rot="2163541">
                <a:off x="4954243" y="4022464"/>
                <a:ext cx="288583" cy="80848"/>
                <a:chOff x="793750" y="0"/>
                <a:chExt cx="7556501" cy="2116991"/>
              </a:xfrm>
            </p:grpSpPr>
            <p:sp>
              <p:nvSpPr>
                <p:cNvPr id="268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9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8" name="Group 165"/>
              <p:cNvGrpSpPr/>
              <p:nvPr/>
            </p:nvGrpSpPr>
            <p:grpSpPr>
              <a:xfrm rot="20956613">
                <a:off x="5257800" y="4165742"/>
                <a:ext cx="373174" cy="335072"/>
                <a:chOff x="971551" y="0"/>
                <a:chExt cx="7200902" cy="6818311"/>
              </a:xfrm>
            </p:grpSpPr>
            <p:sp>
              <p:nvSpPr>
                <p:cNvPr id="266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9" name="Group 165"/>
              <p:cNvGrpSpPr/>
              <p:nvPr/>
            </p:nvGrpSpPr>
            <p:grpSpPr>
              <a:xfrm>
                <a:off x="4889500" y="4114800"/>
                <a:ext cx="220774" cy="198232"/>
                <a:chOff x="971551" y="0"/>
                <a:chExt cx="7200902" cy="6818311"/>
              </a:xfrm>
            </p:grpSpPr>
            <p:sp>
              <p:nvSpPr>
                <p:cNvPr id="264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5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0" name="Group 168"/>
              <p:cNvGrpSpPr/>
              <p:nvPr/>
            </p:nvGrpSpPr>
            <p:grpSpPr>
              <a:xfrm rot="16453772">
                <a:off x="5219859" y="2161194"/>
                <a:ext cx="340137" cy="167559"/>
                <a:chOff x="793750" y="0"/>
                <a:chExt cx="7556501" cy="2116991"/>
              </a:xfrm>
            </p:grpSpPr>
            <p:sp>
              <p:nvSpPr>
                <p:cNvPr id="262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3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1" name="Group 168"/>
              <p:cNvGrpSpPr/>
              <p:nvPr/>
            </p:nvGrpSpPr>
            <p:grpSpPr>
              <a:xfrm rot="2267926">
                <a:off x="5349661" y="2372654"/>
                <a:ext cx="340137" cy="167559"/>
                <a:chOff x="793750" y="0"/>
                <a:chExt cx="7556501" cy="2116991"/>
              </a:xfrm>
            </p:grpSpPr>
            <p:sp>
              <p:nvSpPr>
                <p:cNvPr id="260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1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2" name="Group 168"/>
              <p:cNvGrpSpPr/>
              <p:nvPr/>
            </p:nvGrpSpPr>
            <p:grpSpPr>
              <a:xfrm rot="19669352">
                <a:off x="5697395" y="1705970"/>
                <a:ext cx="340137" cy="167559"/>
                <a:chOff x="793750" y="0"/>
                <a:chExt cx="7556501" cy="2116991"/>
              </a:xfrm>
            </p:grpSpPr>
            <p:sp>
              <p:nvSpPr>
                <p:cNvPr id="258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9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3" name="Group 168"/>
              <p:cNvGrpSpPr/>
              <p:nvPr/>
            </p:nvGrpSpPr>
            <p:grpSpPr>
              <a:xfrm rot="1650327">
                <a:off x="5510100" y="1309862"/>
                <a:ext cx="303252" cy="149389"/>
                <a:chOff x="793750" y="0"/>
                <a:chExt cx="7556501" cy="2116991"/>
              </a:xfrm>
            </p:grpSpPr>
            <p:sp>
              <p:nvSpPr>
                <p:cNvPr id="256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7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4" name="Group 168"/>
              <p:cNvGrpSpPr/>
              <p:nvPr/>
            </p:nvGrpSpPr>
            <p:grpSpPr>
              <a:xfrm rot="1350096">
                <a:off x="5243919" y="1796000"/>
                <a:ext cx="508462" cy="213184"/>
                <a:chOff x="793750" y="0"/>
                <a:chExt cx="7556501" cy="2116991"/>
              </a:xfrm>
            </p:grpSpPr>
            <p:sp>
              <p:nvSpPr>
                <p:cNvPr id="254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5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5" name="Group 165"/>
              <p:cNvGrpSpPr/>
              <p:nvPr/>
            </p:nvGrpSpPr>
            <p:grpSpPr>
              <a:xfrm rot="287009">
                <a:off x="5799240" y="3108686"/>
                <a:ext cx="213046" cy="201727"/>
                <a:chOff x="707853" y="22066"/>
                <a:chExt cx="7200902" cy="6818311"/>
              </a:xfrm>
            </p:grpSpPr>
            <p:sp>
              <p:nvSpPr>
                <p:cNvPr id="252" name="Freeform 5"/>
                <p:cNvSpPr>
                  <a:spLocks/>
                </p:cNvSpPr>
                <p:nvPr/>
              </p:nvSpPr>
              <p:spPr bwMode="auto">
                <a:xfrm>
                  <a:off x="1152890" y="118645"/>
                  <a:ext cx="6586538" cy="6713537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6"/>
                <p:cNvSpPr>
                  <a:spLocks/>
                </p:cNvSpPr>
                <p:nvPr/>
              </p:nvSpPr>
              <p:spPr bwMode="auto">
                <a:xfrm>
                  <a:off x="707853" y="22066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6" name="Group 168"/>
              <p:cNvGrpSpPr/>
              <p:nvPr/>
            </p:nvGrpSpPr>
            <p:grpSpPr>
              <a:xfrm rot="18617175">
                <a:off x="5878274" y="3858466"/>
                <a:ext cx="599427" cy="295291"/>
                <a:chOff x="793750" y="0"/>
                <a:chExt cx="7556501" cy="2116991"/>
              </a:xfrm>
            </p:grpSpPr>
            <p:sp>
              <p:nvSpPr>
                <p:cNvPr id="250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7" name="Group 168"/>
              <p:cNvGrpSpPr/>
              <p:nvPr/>
            </p:nvGrpSpPr>
            <p:grpSpPr>
              <a:xfrm rot="2267926">
                <a:off x="5541009" y="3592625"/>
                <a:ext cx="340137" cy="167559"/>
                <a:chOff x="793750" y="0"/>
                <a:chExt cx="7556501" cy="2116991"/>
              </a:xfrm>
            </p:grpSpPr>
            <p:sp>
              <p:nvSpPr>
                <p:cNvPr id="248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41" name="Group 440"/>
          <p:cNvGrpSpPr/>
          <p:nvPr/>
        </p:nvGrpSpPr>
        <p:grpSpPr>
          <a:xfrm>
            <a:off x="6553200" y="1157414"/>
            <a:ext cx="1566262" cy="5774526"/>
            <a:chOff x="5181600" y="1370170"/>
            <a:chExt cx="1566262" cy="5774526"/>
          </a:xfrm>
        </p:grpSpPr>
        <p:grpSp>
          <p:nvGrpSpPr>
            <p:cNvPr id="437" name="Group 436"/>
            <p:cNvGrpSpPr/>
            <p:nvPr/>
          </p:nvGrpSpPr>
          <p:grpSpPr>
            <a:xfrm>
              <a:off x="5408077" y="5357011"/>
              <a:ext cx="602976" cy="1787685"/>
              <a:chOff x="5391143" y="5365478"/>
              <a:chExt cx="602976" cy="1787685"/>
            </a:xfrm>
          </p:grpSpPr>
          <p:grpSp>
            <p:nvGrpSpPr>
              <p:cNvPr id="405" name="Group 93"/>
              <p:cNvGrpSpPr/>
              <p:nvPr/>
            </p:nvGrpSpPr>
            <p:grpSpPr>
              <a:xfrm rot="186992">
                <a:off x="5391143" y="5464533"/>
                <a:ext cx="602976" cy="1688630"/>
                <a:chOff x="1346198" y="3640666"/>
                <a:chExt cx="755162" cy="3117518"/>
              </a:xfrm>
            </p:grpSpPr>
            <p:sp>
              <p:nvSpPr>
                <p:cNvPr id="407" name="Freeform 7"/>
                <p:cNvSpPr>
                  <a:spLocks/>
                </p:cNvSpPr>
                <p:nvPr/>
              </p:nvSpPr>
              <p:spPr bwMode="auto">
                <a:xfrm>
                  <a:off x="1740430" y="3674533"/>
                  <a:ext cx="318052" cy="3083651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8" name="Freeform 5"/>
                <p:cNvSpPr>
                  <a:spLocks/>
                </p:cNvSpPr>
                <p:nvPr/>
              </p:nvSpPr>
              <p:spPr bwMode="auto">
                <a:xfrm>
                  <a:off x="1452034" y="3640666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9" name="Freeform 6"/>
                <p:cNvSpPr>
                  <a:spLocks/>
                </p:cNvSpPr>
                <p:nvPr/>
              </p:nvSpPr>
              <p:spPr bwMode="auto">
                <a:xfrm rot="400286">
                  <a:off x="1517122" y="3676651"/>
                  <a:ext cx="584238" cy="2470150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0" name="Freeform 8"/>
                <p:cNvSpPr>
                  <a:spLocks/>
                </p:cNvSpPr>
                <p:nvPr/>
              </p:nvSpPr>
              <p:spPr bwMode="auto">
                <a:xfrm>
                  <a:off x="1837266" y="4109509"/>
                  <a:ext cx="155327" cy="657224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1" name="Freeform 7"/>
                <p:cNvSpPr>
                  <a:spLocks/>
                </p:cNvSpPr>
                <p:nvPr/>
              </p:nvSpPr>
              <p:spPr bwMode="auto">
                <a:xfrm rot="21316019" flipH="1">
                  <a:off x="1500486" y="3662715"/>
                  <a:ext cx="268985" cy="2560804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2" name="Freeform 5"/>
                <p:cNvSpPr>
                  <a:spLocks/>
                </p:cNvSpPr>
                <p:nvPr/>
              </p:nvSpPr>
              <p:spPr bwMode="auto">
                <a:xfrm flipH="1">
                  <a:off x="1854508" y="3640666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3" name="Freeform 8"/>
                <p:cNvSpPr>
                  <a:spLocks/>
                </p:cNvSpPr>
                <p:nvPr/>
              </p:nvSpPr>
              <p:spPr bwMode="auto">
                <a:xfrm>
                  <a:off x="1346198" y="4101042"/>
                  <a:ext cx="155327" cy="657224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4" name="Freeform 8"/>
                <p:cNvSpPr>
                  <a:spLocks/>
                </p:cNvSpPr>
                <p:nvPr/>
              </p:nvSpPr>
              <p:spPr bwMode="auto">
                <a:xfrm rot="308441" flipH="1">
                  <a:off x="1634063" y="3662892"/>
                  <a:ext cx="194736" cy="1359958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5" name="Freeform 5"/>
                <p:cNvSpPr>
                  <a:spLocks/>
                </p:cNvSpPr>
                <p:nvPr/>
              </p:nvSpPr>
              <p:spPr bwMode="auto">
                <a:xfrm rot="21448727">
                  <a:off x="1720850" y="3651250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6" name="Freeform 6"/>
                <p:cNvSpPr>
                  <a:spLocks/>
                </p:cNvSpPr>
                <p:nvPr/>
              </p:nvSpPr>
              <p:spPr bwMode="auto">
                <a:xfrm rot="21099981" flipH="1">
                  <a:off x="1589359" y="3674975"/>
                  <a:ext cx="430796" cy="2259597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7" name="Freeform 8"/>
                <p:cNvSpPr>
                  <a:spLocks/>
                </p:cNvSpPr>
                <p:nvPr/>
              </p:nvSpPr>
              <p:spPr bwMode="auto">
                <a:xfrm>
                  <a:off x="1396999" y="4907492"/>
                  <a:ext cx="82551" cy="510506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8" name="Freeform 5"/>
                <p:cNvSpPr>
                  <a:spLocks/>
                </p:cNvSpPr>
                <p:nvPr/>
              </p:nvSpPr>
              <p:spPr bwMode="auto">
                <a:xfrm rot="21448727">
                  <a:off x="1631950" y="3644900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9" name="Freeform 7"/>
                <p:cNvSpPr>
                  <a:spLocks/>
                </p:cNvSpPr>
                <p:nvPr/>
              </p:nvSpPr>
              <p:spPr bwMode="auto">
                <a:xfrm rot="21316019" flipH="1">
                  <a:off x="1640185" y="3650015"/>
                  <a:ext cx="268985" cy="2560804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406" name="Freeform 9"/>
              <p:cNvSpPr>
                <a:spLocks/>
              </p:cNvSpPr>
              <p:nvPr/>
            </p:nvSpPr>
            <p:spPr bwMode="auto">
              <a:xfrm rot="186992">
                <a:off x="5598006" y="5365478"/>
                <a:ext cx="307534" cy="142686"/>
              </a:xfrm>
              <a:custGeom>
                <a:avLst/>
                <a:gdLst/>
                <a:ahLst/>
                <a:cxnLst>
                  <a:cxn ang="0">
                    <a:pos x="125" y="78"/>
                  </a:cxn>
                  <a:cxn ang="0">
                    <a:pos x="70" y="141"/>
                  </a:cxn>
                  <a:cxn ang="0">
                    <a:pos x="29" y="176"/>
                  </a:cxn>
                  <a:cxn ang="0">
                    <a:pos x="15" y="181"/>
                  </a:cxn>
                  <a:cxn ang="0">
                    <a:pos x="3" y="189"/>
                  </a:cxn>
                  <a:cxn ang="0">
                    <a:pos x="0" y="194"/>
                  </a:cxn>
                  <a:cxn ang="0">
                    <a:pos x="1" y="200"/>
                  </a:cxn>
                  <a:cxn ang="0">
                    <a:pos x="8" y="207"/>
                  </a:cxn>
                  <a:cxn ang="0">
                    <a:pos x="70" y="250"/>
                  </a:cxn>
                  <a:cxn ang="0">
                    <a:pos x="74" y="249"/>
                  </a:cxn>
                  <a:cxn ang="0">
                    <a:pos x="102" y="249"/>
                  </a:cxn>
                  <a:cxn ang="0">
                    <a:pos x="125" y="252"/>
                  </a:cxn>
                  <a:cxn ang="0">
                    <a:pos x="138" y="253"/>
                  </a:cxn>
                  <a:cxn ang="0">
                    <a:pos x="154" y="252"/>
                  </a:cxn>
                  <a:cxn ang="0">
                    <a:pos x="168" y="248"/>
                  </a:cxn>
                  <a:cxn ang="0">
                    <a:pos x="184" y="249"/>
                  </a:cxn>
                  <a:cxn ang="0">
                    <a:pos x="195" y="252"/>
                  </a:cxn>
                  <a:cxn ang="0">
                    <a:pos x="208" y="256"/>
                  </a:cxn>
                  <a:cxn ang="0">
                    <a:pos x="218" y="254"/>
                  </a:cxn>
                  <a:cxn ang="0">
                    <a:pos x="233" y="249"/>
                  </a:cxn>
                  <a:cxn ang="0">
                    <a:pos x="244" y="244"/>
                  </a:cxn>
                  <a:cxn ang="0">
                    <a:pos x="251" y="246"/>
                  </a:cxn>
                  <a:cxn ang="0">
                    <a:pos x="260" y="250"/>
                  </a:cxn>
                  <a:cxn ang="0">
                    <a:pos x="265" y="254"/>
                  </a:cxn>
                  <a:cxn ang="0">
                    <a:pos x="280" y="264"/>
                  </a:cxn>
                  <a:cxn ang="0">
                    <a:pos x="284" y="263"/>
                  </a:cxn>
                  <a:cxn ang="0">
                    <a:pos x="293" y="258"/>
                  </a:cxn>
                  <a:cxn ang="0">
                    <a:pos x="307" y="253"/>
                  </a:cxn>
                  <a:cxn ang="0">
                    <a:pos x="322" y="252"/>
                  </a:cxn>
                  <a:cxn ang="0">
                    <a:pos x="331" y="253"/>
                  </a:cxn>
                  <a:cxn ang="0">
                    <a:pos x="364" y="254"/>
                  </a:cxn>
                  <a:cxn ang="0">
                    <a:pos x="382" y="249"/>
                  </a:cxn>
                  <a:cxn ang="0">
                    <a:pos x="390" y="242"/>
                  </a:cxn>
                  <a:cxn ang="0">
                    <a:pos x="486" y="227"/>
                  </a:cxn>
                  <a:cxn ang="0">
                    <a:pos x="494" y="222"/>
                  </a:cxn>
                  <a:cxn ang="0">
                    <a:pos x="542" y="193"/>
                  </a:cxn>
                  <a:cxn ang="0">
                    <a:pos x="566" y="176"/>
                  </a:cxn>
                  <a:cxn ang="0">
                    <a:pos x="568" y="173"/>
                  </a:cxn>
                  <a:cxn ang="0">
                    <a:pos x="569" y="168"/>
                  </a:cxn>
                  <a:cxn ang="0">
                    <a:pos x="563" y="159"/>
                  </a:cxn>
                  <a:cxn ang="0">
                    <a:pos x="548" y="146"/>
                  </a:cxn>
                  <a:cxn ang="0">
                    <a:pos x="512" y="126"/>
                  </a:cxn>
                  <a:cxn ang="0">
                    <a:pos x="463" y="102"/>
                  </a:cxn>
                  <a:cxn ang="0">
                    <a:pos x="370" y="71"/>
                  </a:cxn>
                  <a:cxn ang="0">
                    <a:pos x="293" y="36"/>
                  </a:cxn>
                  <a:cxn ang="0">
                    <a:pos x="289" y="20"/>
                  </a:cxn>
                  <a:cxn ang="0">
                    <a:pos x="281" y="8"/>
                  </a:cxn>
                  <a:cxn ang="0">
                    <a:pos x="273" y="2"/>
                  </a:cxn>
                  <a:cxn ang="0">
                    <a:pos x="262" y="0"/>
                  </a:cxn>
                  <a:cxn ang="0">
                    <a:pos x="249" y="3"/>
                  </a:cxn>
                  <a:cxn ang="0">
                    <a:pos x="241" y="8"/>
                  </a:cxn>
                  <a:cxn ang="0">
                    <a:pos x="195" y="36"/>
                  </a:cxn>
                </a:cxnLst>
                <a:rect l="0" t="0" r="r" b="b"/>
                <a:pathLst>
                  <a:path w="569" h="264">
                    <a:moveTo>
                      <a:pt x="195" y="36"/>
                    </a:moveTo>
                    <a:lnTo>
                      <a:pt x="125" y="78"/>
                    </a:lnTo>
                    <a:lnTo>
                      <a:pt x="125" y="78"/>
                    </a:lnTo>
                    <a:lnTo>
                      <a:pt x="70" y="141"/>
                    </a:lnTo>
                    <a:lnTo>
                      <a:pt x="29" y="176"/>
                    </a:lnTo>
                    <a:lnTo>
                      <a:pt x="29" y="176"/>
                    </a:lnTo>
                    <a:lnTo>
                      <a:pt x="22" y="178"/>
                    </a:lnTo>
                    <a:lnTo>
                      <a:pt x="15" y="181"/>
                    </a:lnTo>
                    <a:lnTo>
                      <a:pt x="9" y="184"/>
                    </a:lnTo>
                    <a:lnTo>
                      <a:pt x="3" y="189"/>
                    </a:lnTo>
                    <a:lnTo>
                      <a:pt x="1" y="191"/>
                    </a:lnTo>
                    <a:lnTo>
                      <a:pt x="0" y="194"/>
                    </a:lnTo>
                    <a:lnTo>
                      <a:pt x="0" y="197"/>
                    </a:lnTo>
                    <a:lnTo>
                      <a:pt x="1" y="200"/>
                    </a:lnTo>
                    <a:lnTo>
                      <a:pt x="3" y="203"/>
                    </a:lnTo>
                    <a:lnTo>
                      <a:pt x="8" y="207"/>
                    </a:lnTo>
                    <a:lnTo>
                      <a:pt x="8" y="207"/>
                    </a:lnTo>
                    <a:lnTo>
                      <a:pt x="70" y="250"/>
                    </a:lnTo>
                    <a:lnTo>
                      <a:pt x="70" y="250"/>
                    </a:lnTo>
                    <a:lnTo>
                      <a:pt x="74" y="249"/>
                    </a:lnTo>
                    <a:lnTo>
                      <a:pt x="85" y="249"/>
                    </a:lnTo>
                    <a:lnTo>
                      <a:pt x="102" y="249"/>
                    </a:lnTo>
                    <a:lnTo>
                      <a:pt x="113" y="250"/>
                    </a:lnTo>
                    <a:lnTo>
                      <a:pt x="125" y="252"/>
                    </a:lnTo>
                    <a:lnTo>
                      <a:pt x="125" y="252"/>
                    </a:lnTo>
                    <a:lnTo>
                      <a:pt x="138" y="253"/>
                    </a:lnTo>
                    <a:lnTo>
                      <a:pt x="147" y="253"/>
                    </a:lnTo>
                    <a:lnTo>
                      <a:pt x="154" y="252"/>
                    </a:lnTo>
                    <a:lnTo>
                      <a:pt x="161" y="250"/>
                    </a:lnTo>
                    <a:lnTo>
                      <a:pt x="168" y="248"/>
                    </a:lnTo>
                    <a:lnTo>
                      <a:pt x="174" y="248"/>
                    </a:lnTo>
                    <a:lnTo>
                      <a:pt x="184" y="249"/>
                    </a:lnTo>
                    <a:lnTo>
                      <a:pt x="195" y="252"/>
                    </a:lnTo>
                    <a:lnTo>
                      <a:pt x="195" y="252"/>
                    </a:lnTo>
                    <a:lnTo>
                      <a:pt x="202" y="254"/>
                    </a:lnTo>
                    <a:lnTo>
                      <a:pt x="208" y="256"/>
                    </a:lnTo>
                    <a:lnTo>
                      <a:pt x="212" y="256"/>
                    </a:lnTo>
                    <a:lnTo>
                      <a:pt x="218" y="254"/>
                    </a:lnTo>
                    <a:lnTo>
                      <a:pt x="225" y="252"/>
                    </a:lnTo>
                    <a:lnTo>
                      <a:pt x="233" y="249"/>
                    </a:lnTo>
                    <a:lnTo>
                      <a:pt x="240" y="246"/>
                    </a:lnTo>
                    <a:lnTo>
                      <a:pt x="244" y="244"/>
                    </a:lnTo>
                    <a:lnTo>
                      <a:pt x="248" y="244"/>
                    </a:lnTo>
                    <a:lnTo>
                      <a:pt x="251" y="246"/>
                    </a:lnTo>
                    <a:lnTo>
                      <a:pt x="255" y="247"/>
                    </a:lnTo>
                    <a:lnTo>
                      <a:pt x="260" y="250"/>
                    </a:lnTo>
                    <a:lnTo>
                      <a:pt x="265" y="254"/>
                    </a:lnTo>
                    <a:lnTo>
                      <a:pt x="265" y="254"/>
                    </a:lnTo>
                    <a:lnTo>
                      <a:pt x="274" y="261"/>
                    </a:lnTo>
                    <a:lnTo>
                      <a:pt x="280" y="264"/>
                    </a:lnTo>
                    <a:lnTo>
                      <a:pt x="282" y="264"/>
                    </a:lnTo>
                    <a:lnTo>
                      <a:pt x="284" y="263"/>
                    </a:lnTo>
                    <a:lnTo>
                      <a:pt x="288" y="261"/>
                    </a:lnTo>
                    <a:lnTo>
                      <a:pt x="293" y="258"/>
                    </a:lnTo>
                    <a:lnTo>
                      <a:pt x="301" y="254"/>
                    </a:lnTo>
                    <a:lnTo>
                      <a:pt x="307" y="253"/>
                    </a:lnTo>
                    <a:lnTo>
                      <a:pt x="313" y="252"/>
                    </a:lnTo>
                    <a:lnTo>
                      <a:pt x="322" y="252"/>
                    </a:lnTo>
                    <a:lnTo>
                      <a:pt x="331" y="253"/>
                    </a:lnTo>
                    <a:lnTo>
                      <a:pt x="331" y="253"/>
                    </a:lnTo>
                    <a:lnTo>
                      <a:pt x="350" y="254"/>
                    </a:lnTo>
                    <a:lnTo>
                      <a:pt x="364" y="254"/>
                    </a:lnTo>
                    <a:lnTo>
                      <a:pt x="374" y="252"/>
                    </a:lnTo>
                    <a:lnTo>
                      <a:pt x="382" y="249"/>
                    </a:lnTo>
                    <a:lnTo>
                      <a:pt x="387" y="246"/>
                    </a:lnTo>
                    <a:lnTo>
                      <a:pt x="390" y="242"/>
                    </a:lnTo>
                    <a:lnTo>
                      <a:pt x="391" y="239"/>
                    </a:lnTo>
                    <a:lnTo>
                      <a:pt x="486" y="227"/>
                    </a:lnTo>
                    <a:lnTo>
                      <a:pt x="486" y="227"/>
                    </a:lnTo>
                    <a:lnTo>
                      <a:pt x="494" y="222"/>
                    </a:lnTo>
                    <a:lnTo>
                      <a:pt x="516" y="210"/>
                    </a:lnTo>
                    <a:lnTo>
                      <a:pt x="542" y="193"/>
                    </a:lnTo>
                    <a:lnTo>
                      <a:pt x="554" y="184"/>
                    </a:lnTo>
                    <a:lnTo>
                      <a:pt x="566" y="176"/>
                    </a:lnTo>
                    <a:lnTo>
                      <a:pt x="566" y="176"/>
                    </a:lnTo>
                    <a:lnTo>
                      <a:pt x="568" y="173"/>
                    </a:lnTo>
                    <a:lnTo>
                      <a:pt x="569" y="171"/>
                    </a:lnTo>
                    <a:lnTo>
                      <a:pt x="569" y="168"/>
                    </a:lnTo>
                    <a:lnTo>
                      <a:pt x="568" y="166"/>
                    </a:lnTo>
                    <a:lnTo>
                      <a:pt x="563" y="159"/>
                    </a:lnTo>
                    <a:lnTo>
                      <a:pt x="557" y="153"/>
                    </a:lnTo>
                    <a:lnTo>
                      <a:pt x="548" y="146"/>
                    </a:lnTo>
                    <a:lnTo>
                      <a:pt x="538" y="139"/>
                    </a:lnTo>
                    <a:lnTo>
                      <a:pt x="512" y="126"/>
                    </a:lnTo>
                    <a:lnTo>
                      <a:pt x="487" y="112"/>
                    </a:lnTo>
                    <a:lnTo>
                      <a:pt x="463" y="102"/>
                    </a:lnTo>
                    <a:lnTo>
                      <a:pt x="440" y="92"/>
                    </a:lnTo>
                    <a:lnTo>
                      <a:pt x="370" y="71"/>
                    </a:lnTo>
                    <a:lnTo>
                      <a:pt x="293" y="36"/>
                    </a:lnTo>
                    <a:lnTo>
                      <a:pt x="293" y="36"/>
                    </a:lnTo>
                    <a:lnTo>
                      <a:pt x="291" y="28"/>
                    </a:lnTo>
                    <a:lnTo>
                      <a:pt x="289" y="20"/>
                    </a:lnTo>
                    <a:lnTo>
                      <a:pt x="284" y="11"/>
                    </a:lnTo>
                    <a:lnTo>
                      <a:pt x="281" y="8"/>
                    </a:lnTo>
                    <a:lnTo>
                      <a:pt x="278" y="4"/>
                    </a:lnTo>
                    <a:lnTo>
                      <a:pt x="273" y="2"/>
                    </a:lnTo>
                    <a:lnTo>
                      <a:pt x="269" y="1"/>
                    </a:lnTo>
                    <a:lnTo>
                      <a:pt x="262" y="0"/>
                    </a:lnTo>
                    <a:lnTo>
                      <a:pt x="257" y="1"/>
                    </a:lnTo>
                    <a:lnTo>
                      <a:pt x="249" y="3"/>
                    </a:lnTo>
                    <a:lnTo>
                      <a:pt x="241" y="8"/>
                    </a:lnTo>
                    <a:lnTo>
                      <a:pt x="241" y="8"/>
                    </a:lnTo>
                    <a:lnTo>
                      <a:pt x="195" y="36"/>
                    </a:lnTo>
                    <a:lnTo>
                      <a:pt x="195" y="3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B39375"/>
                  </a:gs>
                  <a:gs pos="100000">
                    <a:srgbClr val="3E3619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136525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91" name="Group 61"/>
            <p:cNvGrpSpPr/>
            <p:nvPr/>
          </p:nvGrpSpPr>
          <p:grpSpPr>
            <a:xfrm>
              <a:off x="5181600" y="1370170"/>
              <a:ext cx="1566262" cy="4090142"/>
              <a:chOff x="4000115" y="628088"/>
              <a:chExt cx="1707443" cy="4458824"/>
            </a:xfrm>
          </p:grpSpPr>
          <p:grpSp>
            <p:nvGrpSpPr>
              <p:cNvPr id="192" name="Group 165"/>
              <p:cNvGrpSpPr/>
              <p:nvPr/>
            </p:nvGrpSpPr>
            <p:grpSpPr>
              <a:xfrm rot="4345192">
                <a:off x="3966474" y="2368244"/>
                <a:ext cx="658980" cy="591697"/>
                <a:chOff x="971551" y="0"/>
                <a:chExt cx="7200902" cy="6818311"/>
              </a:xfrm>
            </p:grpSpPr>
            <p:sp>
              <p:nvSpPr>
                <p:cNvPr id="214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5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93" name="Group 171"/>
              <p:cNvGrpSpPr/>
              <p:nvPr/>
            </p:nvGrpSpPr>
            <p:grpSpPr>
              <a:xfrm rot="21312991" flipH="1">
                <a:off x="4182179" y="4079136"/>
                <a:ext cx="533236" cy="419896"/>
                <a:chOff x="971551" y="0"/>
                <a:chExt cx="7200902" cy="6818311"/>
              </a:xfrm>
            </p:grpSpPr>
            <p:sp>
              <p:nvSpPr>
                <p:cNvPr id="212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2000">
                      <a:srgbClr val="84BC76"/>
                    </a:gs>
                    <a:gs pos="86000">
                      <a:srgbClr val="2F6C1C"/>
                    </a:gs>
                  </a:gsLst>
                  <a:lin ang="18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3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80000">
                      <a:srgbClr val="2E6D26"/>
                    </a:gs>
                  </a:gsLst>
                  <a:lin ang="258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4" name="Freeform 9"/>
              <p:cNvSpPr>
                <a:spLocks/>
              </p:cNvSpPr>
              <p:nvPr/>
            </p:nvSpPr>
            <p:spPr bwMode="auto">
              <a:xfrm>
                <a:off x="4038600" y="3486297"/>
                <a:ext cx="744008" cy="133767"/>
              </a:xfrm>
              <a:custGeom>
                <a:avLst/>
                <a:gdLst/>
                <a:ahLst/>
                <a:cxnLst>
                  <a:cxn ang="0">
                    <a:pos x="2560" y="473"/>
                  </a:cxn>
                  <a:cxn ang="0">
                    <a:pos x="2412" y="404"/>
                  </a:cxn>
                  <a:cxn ang="0">
                    <a:pos x="2261" y="341"/>
                  </a:cxn>
                  <a:cxn ang="0">
                    <a:pos x="2107" y="283"/>
                  </a:cxn>
                  <a:cxn ang="0">
                    <a:pos x="1951" y="229"/>
                  </a:cxn>
                  <a:cxn ang="0">
                    <a:pos x="1874" y="205"/>
                  </a:cxn>
                  <a:cxn ang="0">
                    <a:pos x="1715" y="161"/>
                  </a:cxn>
                  <a:cxn ang="0">
                    <a:pos x="1554" y="126"/>
                  </a:cxn>
                  <a:cxn ang="0">
                    <a:pos x="1393" y="100"/>
                  </a:cxn>
                  <a:cxn ang="0">
                    <a:pos x="1313" y="92"/>
                  </a:cxn>
                  <a:cxn ang="0">
                    <a:pos x="1149" y="85"/>
                  </a:cxn>
                  <a:cxn ang="0">
                    <a:pos x="984" y="89"/>
                  </a:cxn>
                  <a:cxn ang="0">
                    <a:pos x="818" y="102"/>
                  </a:cxn>
                  <a:cxn ang="0">
                    <a:pos x="653" y="120"/>
                  </a:cxn>
                  <a:cxn ang="0">
                    <a:pos x="571" y="131"/>
                  </a:cxn>
                  <a:cxn ang="0">
                    <a:pos x="407" y="158"/>
                  </a:cxn>
                  <a:cxn ang="0">
                    <a:pos x="243" y="191"/>
                  </a:cxn>
                  <a:cxn ang="0">
                    <a:pos x="81" y="229"/>
                  </a:cxn>
                  <a:cxn ang="0">
                    <a:pos x="0" y="250"/>
                  </a:cxn>
                  <a:cxn ang="0">
                    <a:pos x="159" y="198"/>
                  </a:cxn>
                  <a:cxn ang="0">
                    <a:pos x="320" y="153"/>
                  </a:cxn>
                  <a:cxn ang="0">
                    <a:pos x="482" y="110"/>
                  </a:cxn>
                  <a:cxn ang="0">
                    <a:pos x="646" y="75"/>
                  </a:cxn>
                  <a:cxn ang="0">
                    <a:pos x="728" y="59"/>
                  </a:cxn>
                  <a:cxn ang="0">
                    <a:pos x="895" y="32"/>
                  </a:cxn>
                  <a:cxn ang="0">
                    <a:pos x="1061" y="13"/>
                  </a:cxn>
                  <a:cxn ang="0">
                    <a:pos x="1231" y="1"/>
                  </a:cxn>
                  <a:cxn ang="0">
                    <a:pos x="1317" y="0"/>
                  </a:cxn>
                  <a:cxn ang="0">
                    <a:pos x="1487" y="10"/>
                  </a:cxn>
                  <a:cxn ang="0">
                    <a:pos x="1656" y="30"/>
                  </a:cxn>
                  <a:cxn ang="0">
                    <a:pos x="1823" y="61"/>
                  </a:cxn>
                  <a:cxn ang="0">
                    <a:pos x="1989" y="97"/>
                  </a:cxn>
                  <a:cxn ang="0">
                    <a:pos x="2071" y="119"/>
                  </a:cxn>
                  <a:cxn ang="0">
                    <a:pos x="2234" y="165"/>
                  </a:cxn>
                  <a:cxn ang="0">
                    <a:pos x="2395" y="218"/>
                  </a:cxn>
                  <a:cxn ang="0">
                    <a:pos x="2556" y="276"/>
                  </a:cxn>
                  <a:cxn ang="0">
                    <a:pos x="2635" y="307"/>
                  </a:cxn>
                  <a:cxn ang="0">
                    <a:pos x="2652" y="315"/>
                  </a:cxn>
                  <a:cxn ang="0">
                    <a:pos x="2666" y="326"/>
                  </a:cxn>
                  <a:cxn ang="0">
                    <a:pos x="2677" y="341"/>
                  </a:cxn>
                  <a:cxn ang="0">
                    <a:pos x="2690" y="373"/>
                  </a:cxn>
                  <a:cxn ang="0">
                    <a:pos x="2693" y="390"/>
                  </a:cxn>
                  <a:cxn ang="0">
                    <a:pos x="2692" y="408"/>
                  </a:cxn>
                  <a:cxn ang="0">
                    <a:pos x="2686" y="425"/>
                  </a:cxn>
                  <a:cxn ang="0">
                    <a:pos x="2682" y="434"/>
                  </a:cxn>
                  <a:cxn ang="0">
                    <a:pos x="2672" y="449"/>
                  </a:cxn>
                  <a:cxn ang="0">
                    <a:pos x="2659" y="462"/>
                  </a:cxn>
                  <a:cxn ang="0">
                    <a:pos x="2638" y="476"/>
                  </a:cxn>
                  <a:cxn ang="0">
                    <a:pos x="2612" y="482"/>
                  </a:cxn>
                  <a:cxn ang="0">
                    <a:pos x="2594" y="483"/>
                  </a:cxn>
                  <a:cxn ang="0">
                    <a:pos x="2577" y="479"/>
                  </a:cxn>
                  <a:cxn ang="0">
                    <a:pos x="2567" y="476"/>
                  </a:cxn>
                  <a:cxn ang="0">
                    <a:pos x="2560" y="473"/>
                  </a:cxn>
                </a:cxnLst>
                <a:rect l="0" t="0" r="r" b="b"/>
                <a:pathLst>
                  <a:path w="2693" h="483">
                    <a:moveTo>
                      <a:pt x="2560" y="473"/>
                    </a:moveTo>
                    <a:lnTo>
                      <a:pt x="2560" y="473"/>
                    </a:lnTo>
                    <a:lnTo>
                      <a:pt x="2487" y="438"/>
                    </a:lnTo>
                    <a:lnTo>
                      <a:pt x="2412" y="404"/>
                    </a:lnTo>
                    <a:lnTo>
                      <a:pt x="2337" y="372"/>
                    </a:lnTo>
                    <a:lnTo>
                      <a:pt x="2261" y="341"/>
                    </a:lnTo>
                    <a:lnTo>
                      <a:pt x="2184" y="311"/>
                    </a:lnTo>
                    <a:lnTo>
                      <a:pt x="2107" y="283"/>
                    </a:lnTo>
                    <a:lnTo>
                      <a:pt x="2029" y="254"/>
                    </a:lnTo>
                    <a:lnTo>
                      <a:pt x="1951" y="229"/>
                    </a:lnTo>
                    <a:lnTo>
                      <a:pt x="1951" y="229"/>
                    </a:lnTo>
                    <a:lnTo>
                      <a:pt x="1874" y="205"/>
                    </a:lnTo>
                    <a:lnTo>
                      <a:pt x="1795" y="182"/>
                    </a:lnTo>
                    <a:lnTo>
                      <a:pt x="1715" y="161"/>
                    </a:lnTo>
                    <a:lnTo>
                      <a:pt x="1635" y="141"/>
                    </a:lnTo>
                    <a:lnTo>
                      <a:pt x="1554" y="126"/>
                    </a:lnTo>
                    <a:lnTo>
                      <a:pt x="1474" y="112"/>
                    </a:lnTo>
                    <a:lnTo>
                      <a:pt x="1393" y="100"/>
                    </a:lnTo>
                    <a:lnTo>
                      <a:pt x="1313" y="92"/>
                    </a:lnTo>
                    <a:lnTo>
                      <a:pt x="1313" y="92"/>
                    </a:lnTo>
                    <a:lnTo>
                      <a:pt x="1231" y="88"/>
                    </a:lnTo>
                    <a:lnTo>
                      <a:pt x="1149" y="85"/>
                    </a:lnTo>
                    <a:lnTo>
                      <a:pt x="1067" y="86"/>
                    </a:lnTo>
                    <a:lnTo>
                      <a:pt x="984" y="89"/>
                    </a:lnTo>
                    <a:lnTo>
                      <a:pt x="902" y="95"/>
                    </a:lnTo>
                    <a:lnTo>
                      <a:pt x="818" y="102"/>
                    </a:lnTo>
                    <a:lnTo>
                      <a:pt x="736" y="110"/>
                    </a:lnTo>
                    <a:lnTo>
                      <a:pt x="653" y="120"/>
                    </a:lnTo>
                    <a:lnTo>
                      <a:pt x="653" y="120"/>
                    </a:lnTo>
                    <a:lnTo>
                      <a:pt x="571" y="131"/>
                    </a:lnTo>
                    <a:lnTo>
                      <a:pt x="489" y="144"/>
                    </a:lnTo>
                    <a:lnTo>
                      <a:pt x="407" y="158"/>
                    </a:lnTo>
                    <a:lnTo>
                      <a:pt x="325" y="174"/>
                    </a:lnTo>
                    <a:lnTo>
                      <a:pt x="243" y="191"/>
                    </a:lnTo>
                    <a:lnTo>
                      <a:pt x="161" y="209"/>
                    </a:lnTo>
                    <a:lnTo>
                      <a:pt x="81" y="22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80" y="223"/>
                    </a:lnTo>
                    <a:lnTo>
                      <a:pt x="159" y="198"/>
                    </a:lnTo>
                    <a:lnTo>
                      <a:pt x="239" y="174"/>
                    </a:lnTo>
                    <a:lnTo>
                      <a:pt x="320" y="153"/>
                    </a:lnTo>
                    <a:lnTo>
                      <a:pt x="400" y="130"/>
                    </a:lnTo>
                    <a:lnTo>
                      <a:pt x="482" y="110"/>
                    </a:lnTo>
                    <a:lnTo>
                      <a:pt x="564" y="92"/>
                    </a:lnTo>
                    <a:lnTo>
                      <a:pt x="646" y="75"/>
                    </a:lnTo>
                    <a:lnTo>
                      <a:pt x="646" y="75"/>
                    </a:lnTo>
                    <a:lnTo>
                      <a:pt x="728" y="59"/>
                    </a:lnTo>
                    <a:lnTo>
                      <a:pt x="811" y="45"/>
                    </a:lnTo>
                    <a:lnTo>
                      <a:pt x="895" y="32"/>
                    </a:lnTo>
                    <a:lnTo>
                      <a:pt x="978" y="21"/>
                    </a:lnTo>
                    <a:lnTo>
                      <a:pt x="1061" y="13"/>
                    </a:lnTo>
                    <a:lnTo>
                      <a:pt x="1146" y="6"/>
                    </a:lnTo>
                    <a:lnTo>
                      <a:pt x="1231" y="1"/>
                    </a:lnTo>
                    <a:lnTo>
                      <a:pt x="1317" y="0"/>
                    </a:lnTo>
                    <a:lnTo>
                      <a:pt x="1317" y="0"/>
                    </a:lnTo>
                    <a:lnTo>
                      <a:pt x="1402" y="3"/>
                    </a:lnTo>
                    <a:lnTo>
                      <a:pt x="1487" y="10"/>
                    </a:lnTo>
                    <a:lnTo>
                      <a:pt x="1571" y="18"/>
                    </a:lnTo>
                    <a:lnTo>
                      <a:pt x="1656" y="30"/>
                    </a:lnTo>
                    <a:lnTo>
                      <a:pt x="1739" y="44"/>
                    </a:lnTo>
                    <a:lnTo>
                      <a:pt x="1823" y="61"/>
                    </a:lnTo>
                    <a:lnTo>
                      <a:pt x="1906" y="78"/>
                    </a:lnTo>
                    <a:lnTo>
                      <a:pt x="1989" y="97"/>
                    </a:lnTo>
                    <a:lnTo>
                      <a:pt x="1989" y="97"/>
                    </a:lnTo>
                    <a:lnTo>
                      <a:pt x="2071" y="119"/>
                    </a:lnTo>
                    <a:lnTo>
                      <a:pt x="2153" y="141"/>
                    </a:lnTo>
                    <a:lnTo>
                      <a:pt x="2234" y="165"/>
                    </a:lnTo>
                    <a:lnTo>
                      <a:pt x="2314" y="191"/>
                    </a:lnTo>
                    <a:lnTo>
                      <a:pt x="2395" y="218"/>
                    </a:lnTo>
                    <a:lnTo>
                      <a:pt x="2475" y="246"/>
                    </a:lnTo>
                    <a:lnTo>
                      <a:pt x="2556" y="276"/>
                    </a:lnTo>
                    <a:lnTo>
                      <a:pt x="2635" y="307"/>
                    </a:lnTo>
                    <a:lnTo>
                      <a:pt x="2635" y="307"/>
                    </a:lnTo>
                    <a:lnTo>
                      <a:pt x="2644" y="311"/>
                    </a:lnTo>
                    <a:lnTo>
                      <a:pt x="2652" y="315"/>
                    </a:lnTo>
                    <a:lnTo>
                      <a:pt x="2659" y="321"/>
                    </a:lnTo>
                    <a:lnTo>
                      <a:pt x="2666" y="326"/>
                    </a:lnTo>
                    <a:lnTo>
                      <a:pt x="2672" y="333"/>
                    </a:lnTo>
                    <a:lnTo>
                      <a:pt x="2677" y="341"/>
                    </a:lnTo>
                    <a:lnTo>
                      <a:pt x="2686" y="356"/>
                    </a:lnTo>
                    <a:lnTo>
                      <a:pt x="2690" y="373"/>
                    </a:lnTo>
                    <a:lnTo>
                      <a:pt x="2692" y="381"/>
                    </a:lnTo>
                    <a:lnTo>
                      <a:pt x="2693" y="390"/>
                    </a:lnTo>
                    <a:lnTo>
                      <a:pt x="2693" y="398"/>
                    </a:lnTo>
                    <a:lnTo>
                      <a:pt x="2692" y="408"/>
                    </a:lnTo>
                    <a:lnTo>
                      <a:pt x="2689" y="417"/>
                    </a:lnTo>
                    <a:lnTo>
                      <a:pt x="2686" y="425"/>
                    </a:lnTo>
                    <a:lnTo>
                      <a:pt x="2686" y="425"/>
                    </a:lnTo>
                    <a:lnTo>
                      <a:pt x="2682" y="434"/>
                    </a:lnTo>
                    <a:lnTo>
                      <a:pt x="2677" y="442"/>
                    </a:lnTo>
                    <a:lnTo>
                      <a:pt x="2672" y="449"/>
                    </a:lnTo>
                    <a:lnTo>
                      <a:pt x="2666" y="456"/>
                    </a:lnTo>
                    <a:lnTo>
                      <a:pt x="2659" y="462"/>
                    </a:lnTo>
                    <a:lnTo>
                      <a:pt x="2653" y="468"/>
                    </a:lnTo>
                    <a:lnTo>
                      <a:pt x="2638" y="476"/>
                    </a:lnTo>
                    <a:lnTo>
                      <a:pt x="2621" y="480"/>
                    </a:lnTo>
                    <a:lnTo>
                      <a:pt x="2612" y="482"/>
                    </a:lnTo>
                    <a:lnTo>
                      <a:pt x="2603" y="483"/>
                    </a:lnTo>
                    <a:lnTo>
                      <a:pt x="2594" y="483"/>
                    </a:lnTo>
                    <a:lnTo>
                      <a:pt x="2586" y="482"/>
                    </a:lnTo>
                    <a:lnTo>
                      <a:pt x="2577" y="479"/>
                    </a:lnTo>
                    <a:lnTo>
                      <a:pt x="2567" y="476"/>
                    </a:lnTo>
                    <a:lnTo>
                      <a:pt x="2567" y="476"/>
                    </a:lnTo>
                    <a:lnTo>
                      <a:pt x="2562" y="473"/>
                    </a:lnTo>
                    <a:lnTo>
                      <a:pt x="2560" y="47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360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7"/>
              <p:cNvSpPr>
                <a:spLocks/>
              </p:cNvSpPr>
              <p:nvPr/>
            </p:nvSpPr>
            <p:spPr bwMode="auto">
              <a:xfrm>
                <a:off x="4564063" y="628088"/>
                <a:ext cx="312738" cy="4458824"/>
              </a:xfrm>
              <a:custGeom>
                <a:avLst/>
                <a:gdLst/>
                <a:ahLst/>
                <a:cxnLst>
                  <a:cxn ang="0">
                    <a:pos x="85" y="8177"/>
                  </a:cxn>
                  <a:cxn ang="0">
                    <a:pos x="198" y="7659"/>
                  </a:cxn>
                  <a:cxn ang="0">
                    <a:pos x="268" y="7269"/>
                  </a:cxn>
                  <a:cxn ang="0">
                    <a:pos x="336" y="6747"/>
                  </a:cxn>
                  <a:cxn ang="0">
                    <a:pos x="357" y="6422"/>
                  </a:cxn>
                  <a:cxn ang="0">
                    <a:pos x="357" y="6228"/>
                  </a:cxn>
                  <a:cxn ang="0">
                    <a:pos x="342" y="6039"/>
                  </a:cxn>
                  <a:cxn ang="0">
                    <a:pos x="315" y="5888"/>
                  </a:cxn>
                  <a:cxn ang="0">
                    <a:pos x="275" y="5719"/>
                  </a:cxn>
                  <a:cxn ang="0">
                    <a:pos x="203" y="5320"/>
                  </a:cxn>
                  <a:cxn ang="0">
                    <a:pos x="147" y="4918"/>
                  </a:cxn>
                  <a:cxn ang="0">
                    <a:pos x="87" y="4383"/>
                  </a:cxn>
                  <a:cxn ang="0">
                    <a:pos x="52" y="3982"/>
                  </a:cxn>
                  <a:cxn ang="0">
                    <a:pos x="18" y="3445"/>
                  </a:cxn>
                  <a:cxn ang="0">
                    <a:pos x="4" y="3042"/>
                  </a:cxn>
                  <a:cxn ang="0">
                    <a:pos x="3" y="2504"/>
                  </a:cxn>
                  <a:cxn ang="0">
                    <a:pos x="22" y="2100"/>
                  </a:cxn>
                  <a:cxn ang="0">
                    <a:pos x="61" y="1765"/>
                  </a:cxn>
                  <a:cxn ang="0">
                    <a:pos x="99" y="1564"/>
                  </a:cxn>
                  <a:cxn ang="0">
                    <a:pos x="134" y="1433"/>
                  </a:cxn>
                  <a:cxn ang="0">
                    <a:pos x="179" y="1306"/>
                  </a:cxn>
                  <a:cxn ang="0">
                    <a:pos x="257" y="1051"/>
                  </a:cxn>
                  <a:cxn ang="0">
                    <a:pos x="299" y="856"/>
                  </a:cxn>
                  <a:cxn ang="0">
                    <a:pos x="333" y="592"/>
                  </a:cxn>
                  <a:cxn ang="0">
                    <a:pos x="336" y="393"/>
                  </a:cxn>
                  <a:cxn ang="0">
                    <a:pos x="316" y="194"/>
                  </a:cxn>
                  <a:cxn ang="0">
                    <a:pos x="288" y="64"/>
                  </a:cxn>
                  <a:cxn ang="0">
                    <a:pos x="280" y="31"/>
                  </a:cxn>
                  <a:cxn ang="0">
                    <a:pos x="318" y="160"/>
                  </a:cxn>
                  <a:cxn ang="0">
                    <a:pos x="345" y="325"/>
                  </a:cxn>
                  <a:cxn ang="0">
                    <a:pos x="357" y="526"/>
                  </a:cxn>
                  <a:cxn ang="0">
                    <a:pos x="340" y="795"/>
                  </a:cxn>
                  <a:cxn ang="0">
                    <a:pos x="296" y="1061"/>
                  </a:cxn>
                  <a:cxn ang="0">
                    <a:pos x="247" y="1257"/>
                  </a:cxn>
                  <a:cxn ang="0">
                    <a:pos x="198" y="1417"/>
                  </a:cxn>
                  <a:cxn ang="0">
                    <a:pos x="158" y="1577"/>
                  </a:cxn>
                  <a:cxn ang="0">
                    <a:pos x="130" y="1773"/>
                  </a:cxn>
                  <a:cxn ang="0">
                    <a:pos x="104" y="2104"/>
                  </a:cxn>
                  <a:cxn ang="0">
                    <a:pos x="100" y="2504"/>
                  </a:cxn>
                  <a:cxn ang="0">
                    <a:pos x="121" y="3036"/>
                  </a:cxn>
                  <a:cxn ang="0">
                    <a:pos x="151" y="3436"/>
                  </a:cxn>
                  <a:cxn ang="0">
                    <a:pos x="205" y="3966"/>
                  </a:cxn>
                  <a:cxn ang="0">
                    <a:pos x="256" y="4363"/>
                  </a:cxn>
                  <a:cxn ang="0">
                    <a:pos x="335" y="4892"/>
                  </a:cxn>
                  <a:cxn ang="0">
                    <a:pos x="405" y="5284"/>
                  </a:cxn>
                  <a:cxn ang="0">
                    <a:pos x="507" y="5734"/>
                  </a:cxn>
                  <a:cxn ang="0">
                    <a:pos x="544" y="5864"/>
                  </a:cxn>
                  <a:cxn ang="0">
                    <a:pos x="573" y="6005"/>
                  </a:cxn>
                  <a:cxn ang="0">
                    <a:pos x="597" y="6215"/>
                  </a:cxn>
                  <a:cxn ang="0">
                    <a:pos x="604" y="6423"/>
                  </a:cxn>
                  <a:cxn ang="0">
                    <a:pos x="597" y="6766"/>
                  </a:cxn>
                  <a:cxn ang="0">
                    <a:pos x="547" y="7309"/>
                  </a:cxn>
                  <a:cxn ang="0">
                    <a:pos x="490" y="7712"/>
                  </a:cxn>
                  <a:cxn ang="0">
                    <a:pos x="395" y="8246"/>
                  </a:cxn>
                  <a:cxn ang="0">
                    <a:pos x="335" y="8528"/>
                  </a:cxn>
                  <a:cxn ang="0">
                    <a:pos x="302" y="8583"/>
                  </a:cxn>
                  <a:cxn ang="0">
                    <a:pos x="253" y="8623"/>
                  </a:cxn>
                  <a:cxn ang="0">
                    <a:pos x="192" y="8640"/>
                  </a:cxn>
                  <a:cxn ang="0">
                    <a:pos x="144" y="8636"/>
                  </a:cxn>
                  <a:cxn ang="0">
                    <a:pos x="83" y="8610"/>
                  </a:cxn>
                  <a:cxn ang="0">
                    <a:pos x="41" y="8565"/>
                  </a:cxn>
                  <a:cxn ang="0">
                    <a:pos x="17" y="8506"/>
                  </a:cxn>
                  <a:cxn ang="0">
                    <a:pos x="18" y="8441"/>
                  </a:cxn>
                </a:cxnLst>
                <a:rect l="0" t="0" r="r" b="b"/>
                <a:pathLst>
                  <a:path w="606" h="8640">
                    <a:moveTo>
                      <a:pt x="21" y="8432"/>
                    </a:moveTo>
                    <a:lnTo>
                      <a:pt x="21" y="8432"/>
                    </a:lnTo>
                    <a:lnTo>
                      <a:pt x="54" y="8305"/>
                    </a:lnTo>
                    <a:lnTo>
                      <a:pt x="85" y="8177"/>
                    </a:lnTo>
                    <a:lnTo>
                      <a:pt x="114" y="8048"/>
                    </a:lnTo>
                    <a:lnTo>
                      <a:pt x="144" y="7919"/>
                    </a:lnTo>
                    <a:lnTo>
                      <a:pt x="171" y="7789"/>
                    </a:lnTo>
                    <a:lnTo>
                      <a:pt x="198" y="7659"/>
                    </a:lnTo>
                    <a:lnTo>
                      <a:pt x="223" y="7529"/>
                    </a:lnTo>
                    <a:lnTo>
                      <a:pt x="246" y="7399"/>
                    </a:lnTo>
                    <a:lnTo>
                      <a:pt x="246" y="7399"/>
                    </a:lnTo>
                    <a:lnTo>
                      <a:pt x="268" y="7269"/>
                    </a:lnTo>
                    <a:lnTo>
                      <a:pt x="288" y="7139"/>
                    </a:lnTo>
                    <a:lnTo>
                      <a:pt x="306" y="7008"/>
                    </a:lnTo>
                    <a:lnTo>
                      <a:pt x="323" y="6878"/>
                    </a:lnTo>
                    <a:lnTo>
                      <a:pt x="336" y="6747"/>
                    </a:lnTo>
                    <a:lnTo>
                      <a:pt x="347" y="6617"/>
                    </a:lnTo>
                    <a:lnTo>
                      <a:pt x="352" y="6552"/>
                    </a:lnTo>
                    <a:lnTo>
                      <a:pt x="354" y="6487"/>
                    </a:lnTo>
                    <a:lnTo>
                      <a:pt x="357" y="6422"/>
                    </a:lnTo>
                    <a:lnTo>
                      <a:pt x="359" y="6357"/>
                    </a:lnTo>
                    <a:lnTo>
                      <a:pt x="359" y="6357"/>
                    </a:lnTo>
                    <a:lnTo>
                      <a:pt x="359" y="6292"/>
                    </a:lnTo>
                    <a:lnTo>
                      <a:pt x="357" y="6228"/>
                    </a:lnTo>
                    <a:lnTo>
                      <a:pt x="353" y="6165"/>
                    </a:lnTo>
                    <a:lnTo>
                      <a:pt x="349" y="6101"/>
                    </a:lnTo>
                    <a:lnTo>
                      <a:pt x="349" y="6101"/>
                    </a:lnTo>
                    <a:lnTo>
                      <a:pt x="342" y="6039"/>
                    </a:lnTo>
                    <a:lnTo>
                      <a:pt x="333" y="5977"/>
                    </a:lnTo>
                    <a:lnTo>
                      <a:pt x="333" y="5977"/>
                    </a:lnTo>
                    <a:lnTo>
                      <a:pt x="322" y="5917"/>
                    </a:lnTo>
                    <a:lnTo>
                      <a:pt x="315" y="5888"/>
                    </a:lnTo>
                    <a:lnTo>
                      <a:pt x="306" y="5855"/>
                    </a:lnTo>
                    <a:lnTo>
                      <a:pt x="306" y="5855"/>
                    </a:lnTo>
                    <a:lnTo>
                      <a:pt x="291" y="5787"/>
                    </a:lnTo>
                    <a:lnTo>
                      <a:pt x="275" y="5719"/>
                    </a:lnTo>
                    <a:lnTo>
                      <a:pt x="263" y="5653"/>
                    </a:lnTo>
                    <a:lnTo>
                      <a:pt x="250" y="5587"/>
                    </a:lnTo>
                    <a:lnTo>
                      <a:pt x="226" y="5452"/>
                    </a:lnTo>
                    <a:lnTo>
                      <a:pt x="203" y="5320"/>
                    </a:lnTo>
                    <a:lnTo>
                      <a:pt x="203" y="5320"/>
                    </a:lnTo>
                    <a:lnTo>
                      <a:pt x="183" y="5185"/>
                    </a:lnTo>
                    <a:lnTo>
                      <a:pt x="165" y="5053"/>
                    </a:lnTo>
                    <a:lnTo>
                      <a:pt x="147" y="4918"/>
                    </a:lnTo>
                    <a:lnTo>
                      <a:pt x="131" y="4784"/>
                    </a:lnTo>
                    <a:lnTo>
                      <a:pt x="116" y="4651"/>
                    </a:lnTo>
                    <a:lnTo>
                      <a:pt x="100" y="4517"/>
                    </a:lnTo>
                    <a:lnTo>
                      <a:pt x="87" y="4383"/>
                    </a:lnTo>
                    <a:lnTo>
                      <a:pt x="75" y="4250"/>
                    </a:lnTo>
                    <a:lnTo>
                      <a:pt x="75" y="4250"/>
                    </a:lnTo>
                    <a:lnTo>
                      <a:pt x="63" y="4116"/>
                    </a:lnTo>
                    <a:lnTo>
                      <a:pt x="52" y="3982"/>
                    </a:lnTo>
                    <a:lnTo>
                      <a:pt x="42" y="3847"/>
                    </a:lnTo>
                    <a:lnTo>
                      <a:pt x="32" y="3713"/>
                    </a:lnTo>
                    <a:lnTo>
                      <a:pt x="25" y="3579"/>
                    </a:lnTo>
                    <a:lnTo>
                      <a:pt x="18" y="3445"/>
                    </a:lnTo>
                    <a:lnTo>
                      <a:pt x="13" y="3310"/>
                    </a:lnTo>
                    <a:lnTo>
                      <a:pt x="7" y="3176"/>
                    </a:lnTo>
                    <a:lnTo>
                      <a:pt x="7" y="3176"/>
                    </a:lnTo>
                    <a:lnTo>
                      <a:pt x="4" y="3042"/>
                    </a:lnTo>
                    <a:lnTo>
                      <a:pt x="1" y="2906"/>
                    </a:lnTo>
                    <a:lnTo>
                      <a:pt x="0" y="2772"/>
                    </a:lnTo>
                    <a:lnTo>
                      <a:pt x="1" y="2638"/>
                    </a:lnTo>
                    <a:lnTo>
                      <a:pt x="3" y="2504"/>
                    </a:lnTo>
                    <a:lnTo>
                      <a:pt x="7" y="2368"/>
                    </a:lnTo>
                    <a:lnTo>
                      <a:pt x="14" y="2234"/>
                    </a:lnTo>
                    <a:lnTo>
                      <a:pt x="22" y="2100"/>
                    </a:lnTo>
                    <a:lnTo>
                      <a:pt x="22" y="2100"/>
                    </a:lnTo>
                    <a:lnTo>
                      <a:pt x="35" y="1965"/>
                    </a:lnTo>
                    <a:lnTo>
                      <a:pt x="42" y="1898"/>
                    </a:lnTo>
                    <a:lnTo>
                      <a:pt x="51" y="1831"/>
                    </a:lnTo>
                    <a:lnTo>
                      <a:pt x="61" y="1765"/>
                    </a:lnTo>
                    <a:lnTo>
                      <a:pt x="72" y="1697"/>
                    </a:lnTo>
                    <a:lnTo>
                      <a:pt x="85" y="1631"/>
                    </a:lnTo>
                    <a:lnTo>
                      <a:pt x="99" y="1564"/>
                    </a:lnTo>
                    <a:lnTo>
                      <a:pt x="99" y="1564"/>
                    </a:lnTo>
                    <a:lnTo>
                      <a:pt x="116" y="1498"/>
                    </a:lnTo>
                    <a:lnTo>
                      <a:pt x="124" y="1465"/>
                    </a:lnTo>
                    <a:lnTo>
                      <a:pt x="134" y="1433"/>
                    </a:lnTo>
                    <a:lnTo>
                      <a:pt x="134" y="1433"/>
                    </a:lnTo>
                    <a:lnTo>
                      <a:pt x="145" y="1400"/>
                    </a:lnTo>
                    <a:lnTo>
                      <a:pt x="157" y="1369"/>
                    </a:lnTo>
                    <a:lnTo>
                      <a:pt x="179" y="1306"/>
                    </a:lnTo>
                    <a:lnTo>
                      <a:pt x="179" y="1306"/>
                    </a:lnTo>
                    <a:lnTo>
                      <a:pt x="200" y="1243"/>
                    </a:lnTo>
                    <a:lnTo>
                      <a:pt x="220" y="1180"/>
                    </a:lnTo>
                    <a:lnTo>
                      <a:pt x="239" y="1116"/>
                    </a:lnTo>
                    <a:lnTo>
                      <a:pt x="257" y="1051"/>
                    </a:lnTo>
                    <a:lnTo>
                      <a:pt x="257" y="1051"/>
                    </a:lnTo>
                    <a:lnTo>
                      <a:pt x="272" y="986"/>
                    </a:lnTo>
                    <a:lnTo>
                      <a:pt x="287" y="921"/>
                    </a:lnTo>
                    <a:lnTo>
                      <a:pt x="299" y="856"/>
                    </a:lnTo>
                    <a:lnTo>
                      <a:pt x="311" y="791"/>
                    </a:lnTo>
                    <a:lnTo>
                      <a:pt x="321" y="725"/>
                    </a:lnTo>
                    <a:lnTo>
                      <a:pt x="328" y="658"/>
                    </a:lnTo>
                    <a:lnTo>
                      <a:pt x="333" y="592"/>
                    </a:lnTo>
                    <a:lnTo>
                      <a:pt x="336" y="526"/>
                    </a:lnTo>
                    <a:lnTo>
                      <a:pt x="336" y="526"/>
                    </a:lnTo>
                    <a:lnTo>
                      <a:pt x="337" y="459"/>
                    </a:lnTo>
                    <a:lnTo>
                      <a:pt x="336" y="393"/>
                    </a:lnTo>
                    <a:lnTo>
                      <a:pt x="332" y="326"/>
                    </a:lnTo>
                    <a:lnTo>
                      <a:pt x="326" y="260"/>
                    </a:lnTo>
                    <a:lnTo>
                      <a:pt x="326" y="260"/>
                    </a:lnTo>
                    <a:lnTo>
                      <a:pt x="316" y="194"/>
                    </a:lnTo>
                    <a:lnTo>
                      <a:pt x="311" y="161"/>
                    </a:lnTo>
                    <a:lnTo>
                      <a:pt x="305" y="127"/>
                    </a:lnTo>
                    <a:lnTo>
                      <a:pt x="296" y="95"/>
                    </a:lnTo>
                    <a:lnTo>
                      <a:pt x="288" y="64"/>
                    </a:lnTo>
                    <a:lnTo>
                      <a:pt x="278" y="31"/>
                    </a:lnTo>
                    <a:lnTo>
                      <a:pt x="267" y="0"/>
                    </a:lnTo>
                    <a:lnTo>
                      <a:pt x="267" y="0"/>
                    </a:lnTo>
                    <a:lnTo>
                      <a:pt x="280" y="31"/>
                    </a:lnTo>
                    <a:lnTo>
                      <a:pt x="291" y="62"/>
                    </a:lnTo>
                    <a:lnTo>
                      <a:pt x="301" y="95"/>
                    </a:lnTo>
                    <a:lnTo>
                      <a:pt x="309" y="127"/>
                    </a:lnTo>
                    <a:lnTo>
                      <a:pt x="318" y="160"/>
                    </a:lnTo>
                    <a:lnTo>
                      <a:pt x="325" y="192"/>
                    </a:lnTo>
                    <a:lnTo>
                      <a:pt x="336" y="259"/>
                    </a:lnTo>
                    <a:lnTo>
                      <a:pt x="336" y="259"/>
                    </a:lnTo>
                    <a:lnTo>
                      <a:pt x="345" y="325"/>
                    </a:lnTo>
                    <a:lnTo>
                      <a:pt x="352" y="391"/>
                    </a:lnTo>
                    <a:lnTo>
                      <a:pt x="356" y="459"/>
                    </a:lnTo>
                    <a:lnTo>
                      <a:pt x="357" y="526"/>
                    </a:lnTo>
                    <a:lnTo>
                      <a:pt x="357" y="526"/>
                    </a:lnTo>
                    <a:lnTo>
                      <a:pt x="356" y="593"/>
                    </a:lnTo>
                    <a:lnTo>
                      <a:pt x="353" y="661"/>
                    </a:lnTo>
                    <a:lnTo>
                      <a:pt x="347" y="728"/>
                    </a:lnTo>
                    <a:lnTo>
                      <a:pt x="340" y="795"/>
                    </a:lnTo>
                    <a:lnTo>
                      <a:pt x="332" y="862"/>
                    </a:lnTo>
                    <a:lnTo>
                      <a:pt x="322" y="928"/>
                    </a:lnTo>
                    <a:lnTo>
                      <a:pt x="311" y="995"/>
                    </a:lnTo>
                    <a:lnTo>
                      <a:pt x="296" y="1061"/>
                    </a:lnTo>
                    <a:lnTo>
                      <a:pt x="296" y="1061"/>
                    </a:lnTo>
                    <a:lnTo>
                      <a:pt x="281" y="1126"/>
                    </a:lnTo>
                    <a:lnTo>
                      <a:pt x="265" y="1193"/>
                    </a:lnTo>
                    <a:lnTo>
                      <a:pt x="247" y="1257"/>
                    </a:lnTo>
                    <a:lnTo>
                      <a:pt x="227" y="1322"/>
                    </a:lnTo>
                    <a:lnTo>
                      <a:pt x="227" y="1322"/>
                    </a:lnTo>
                    <a:lnTo>
                      <a:pt x="207" y="1386"/>
                    </a:lnTo>
                    <a:lnTo>
                      <a:pt x="198" y="1417"/>
                    </a:lnTo>
                    <a:lnTo>
                      <a:pt x="188" y="1448"/>
                    </a:lnTo>
                    <a:lnTo>
                      <a:pt x="188" y="1448"/>
                    </a:lnTo>
                    <a:lnTo>
                      <a:pt x="172" y="1513"/>
                    </a:lnTo>
                    <a:lnTo>
                      <a:pt x="158" y="1577"/>
                    </a:lnTo>
                    <a:lnTo>
                      <a:pt x="158" y="1577"/>
                    </a:lnTo>
                    <a:lnTo>
                      <a:pt x="147" y="1642"/>
                    </a:lnTo>
                    <a:lnTo>
                      <a:pt x="137" y="1708"/>
                    </a:lnTo>
                    <a:lnTo>
                      <a:pt x="130" y="1773"/>
                    </a:lnTo>
                    <a:lnTo>
                      <a:pt x="123" y="1840"/>
                    </a:lnTo>
                    <a:lnTo>
                      <a:pt x="116" y="1906"/>
                    </a:lnTo>
                    <a:lnTo>
                      <a:pt x="111" y="1971"/>
                    </a:lnTo>
                    <a:lnTo>
                      <a:pt x="104" y="2104"/>
                    </a:lnTo>
                    <a:lnTo>
                      <a:pt x="104" y="2104"/>
                    </a:lnTo>
                    <a:lnTo>
                      <a:pt x="102" y="2238"/>
                    </a:lnTo>
                    <a:lnTo>
                      <a:pt x="100" y="2371"/>
                    </a:lnTo>
                    <a:lnTo>
                      <a:pt x="100" y="2504"/>
                    </a:lnTo>
                    <a:lnTo>
                      <a:pt x="103" y="2637"/>
                    </a:lnTo>
                    <a:lnTo>
                      <a:pt x="107" y="2771"/>
                    </a:lnTo>
                    <a:lnTo>
                      <a:pt x="114" y="2904"/>
                    </a:lnTo>
                    <a:lnTo>
                      <a:pt x="121" y="3036"/>
                    </a:lnTo>
                    <a:lnTo>
                      <a:pt x="130" y="3169"/>
                    </a:lnTo>
                    <a:lnTo>
                      <a:pt x="130" y="3169"/>
                    </a:lnTo>
                    <a:lnTo>
                      <a:pt x="140" y="3303"/>
                    </a:lnTo>
                    <a:lnTo>
                      <a:pt x="151" y="3436"/>
                    </a:lnTo>
                    <a:lnTo>
                      <a:pt x="162" y="3569"/>
                    </a:lnTo>
                    <a:lnTo>
                      <a:pt x="176" y="3702"/>
                    </a:lnTo>
                    <a:lnTo>
                      <a:pt x="191" y="3835"/>
                    </a:lnTo>
                    <a:lnTo>
                      <a:pt x="205" y="3966"/>
                    </a:lnTo>
                    <a:lnTo>
                      <a:pt x="220" y="4099"/>
                    </a:lnTo>
                    <a:lnTo>
                      <a:pt x="237" y="4232"/>
                    </a:lnTo>
                    <a:lnTo>
                      <a:pt x="237" y="4232"/>
                    </a:lnTo>
                    <a:lnTo>
                      <a:pt x="256" y="4363"/>
                    </a:lnTo>
                    <a:lnTo>
                      <a:pt x="274" y="4496"/>
                    </a:lnTo>
                    <a:lnTo>
                      <a:pt x="292" y="4627"/>
                    </a:lnTo>
                    <a:lnTo>
                      <a:pt x="313" y="4760"/>
                    </a:lnTo>
                    <a:lnTo>
                      <a:pt x="335" y="4892"/>
                    </a:lnTo>
                    <a:lnTo>
                      <a:pt x="357" y="5022"/>
                    </a:lnTo>
                    <a:lnTo>
                      <a:pt x="381" y="5153"/>
                    </a:lnTo>
                    <a:lnTo>
                      <a:pt x="405" y="5284"/>
                    </a:lnTo>
                    <a:lnTo>
                      <a:pt x="405" y="5284"/>
                    </a:lnTo>
                    <a:lnTo>
                      <a:pt x="432" y="5413"/>
                    </a:lnTo>
                    <a:lnTo>
                      <a:pt x="460" y="5543"/>
                    </a:lnTo>
                    <a:lnTo>
                      <a:pt x="490" y="5670"/>
                    </a:lnTo>
                    <a:lnTo>
                      <a:pt x="507" y="5734"/>
                    </a:lnTo>
                    <a:lnTo>
                      <a:pt x="524" y="5796"/>
                    </a:lnTo>
                    <a:lnTo>
                      <a:pt x="534" y="5828"/>
                    </a:lnTo>
                    <a:lnTo>
                      <a:pt x="544" y="5864"/>
                    </a:lnTo>
                    <a:lnTo>
                      <a:pt x="544" y="5864"/>
                    </a:lnTo>
                    <a:lnTo>
                      <a:pt x="552" y="5899"/>
                    </a:lnTo>
                    <a:lnTo>
                      <a:pt x="559" y="5934"/>
                    </a:lnTo>
                    <a:lnTo>
                      <a:pt x="559" y="5934"/>
                    </a:lnTo>
                    <a:lnTo>
                      <a:pt x="573" y="6005"/>
                    </a:lnTo>
                    <a:lnTo>
                      <a:pt x="583" y="6076"/>
                    </a:lnTo>
                    <a:lnTo>
                      <a:pt x="583" y="6076"/>
                    </a:lnTo>
                    <a:lnTo>
                      <a:pt x="590" y="6145"/>
                    </a:lnTo>
                    <a:lnTo>
                      <a:pt x="597" y="6215"/>
                    </a:lnTo>
                    <a:lnTo>
                      <a:pt x="602" y="6285"/>
                    </a:lnTo>
                    <a:lnTo>
                      <a:pt x="604" y="6354"/>
                    </a:lnTo>
                    <a:lnTo>
                      <a:pt x="604" y="6354"/>
                    </a:lnTo>
                    <a:lnTo>
                      <a:pt x="604" y="6423"/>
                    </a:lnTo>
                    <a:lnTo>
                      <a:pt x="606" y="6492"/>
                    </a:lnTo>
                    <a:lnTo>
                      <a:pt x="604" y="6562"/>
                    </a:lnTo>
                    <a:lnTo>
                      <a:pt x="603" y="6629"/>
                    </a:lnTo>
                    <a:lnTo>
                      <a:pt x="597" y="6766"/>
                    </a:lnTo>
                    <a:lnTo>
                      <a:pt x="588" y="6902"/>
                    </a:lnTo>
                    <a:lnTo>
                      <a:pt x="576" y="7039"/>
                    </a:lnTo>
                    <a:lnTo>
                      <a:pt x="562" y="7173"/>
                    </a:lnTo>
                    <a:lnTo>
                      <a:pt x="547" y="7309"/>
                    </a:lnTo>
                    <a:lnTo>
                      <a:pt x="530" y="7443"/>
                    </a:lnTo>
                    <a:lnTo>
                      <a:pt x="530" y="7443"/>
                    </a:lnTo>
                    <a:lnTo>
                      <a:pt x="511" y="7577"/>
                    </a:lnTo>
                    <a:lnTo>
                      <a:pt x="490" y="7712"/>
                    </a:lnTo>
                    <a:lnTo>
                      <a:pt x="469" y="7846"/>
                    </a:lnTo>
                    <a:lnTo>
                      <a:pt x="445" y="7979"/>
                    </a:lnTo>
                    <a:lnTo>
                      <a:pt x="421" y="8112"/>
                    </a:lnTo>
                    <a:lnTo>
                      <a:pt x="395" y="8246"/>
                    </a:lnTo>
                    <a:lnTo>
                      <a:pt x="367" y="8379"/>
                    </a:lnTo>
                    <a:lnTo>
                      <a:pt x="339" y="8511"/>
                    </a:lnTo>
                    <a:lnTo>
                      <a:pt x="339" y="8511"/>
                    </a:lnTo>
                    <a:lnTo>
                      <a:pt x="335" y="8528"/>
                    </a:lnTo>
                    <a:lnTo>
                      <a:pt x="329" y="8544"/>
                    </a:lnTo>
                    <a:lnTo>
                      <a:pt x="321" y="8558"/>
                    </a:lnTo>
                    <a:lnTo>
                      <a:pt x="312" y="8571"/>
                    </a:lnTo>
                    <a:lnTo>
                      <a:pt x="302" y="8583"/>
                    </a:lnTo>
                    <a:lnTo>
                      <a:pt x="292" y="8595"/>
                    </a:lnTo>
                    <a:lnTo>
                      <a:pt x="280" y="8606"/>
                    </a:lnTo>
                    <a:lnTo>
                      <a:pt x="267" y="8615"/>
                    </a:lnTo>
                    <a:lnTo>
                      <a:pt x="253" y="8623"/>
                    </a:lnTo>
                    <a:lnTo>
                      <a:pt x="239" y="8629"/>
                    </a:lnTo>
                    <a:lnTo>
                      <a:pt x="224" y="8634"/>
                    </a:lnTo>
                    <a:lnTo>
                      <a:pt x="209" y="8637"/>
                    </a:lnTo>
                    <a:lnTo>
                      <a:pt x="192" y="8640"/>
                    </a:lnTo>
                    <a:lnTo>
                      <a:pt x="176" y="8640"/>
                    </a:lnTo>
                    <a:lnTo>
                      <a:pt x="159" y="8639"/>
                    </a:lnTo>
                    <a:lnTo>
                      <a:pt x="144" y="8636"/>
                    </a:lnTo>
                    <a:lnTo>
                      <a:pt x="144" y="8636"/>
                    </a:lnTo>
                    <a:lnTo>
                      <a:pt x="127" y="8632"/>
                    </a:lnTo>
                    <a:lnTo>
                      <a:pt x="111" y="8626"/>
                    </a:lnTo>
                    <a:lnTo>
                      <a:pt x="97" y="8619"/>
                    </a:lnTo>
                    <a:lnTo>
                      <a:pt x="83" y="8610"/>
                    </a:lnTo>
                    <a:lnTo>
                      <a:pt x="72" y="8600"/>
                    </a:lnTo>
                    <a:lnTo>
                      <a:pt x="59" y="8589"/>
                    </a:lnTo>
                    <a:lnTo>
                      <a:pt x="49" y="8578"/>
                    </a:lnTo>
                    <a:lnTo>
                      <a:pt x="41" y="8565"/>
                    </a:lnTo>
                    <a:lnTo>
                      <a:pt x="32" y="8551"/>
                    </a:lnTo>
                    <a:lnTo>
                      <a:pt x="27" y="8537"/>
                    </a:lnTo>
                    <a:lnTo>
                      <a:pt x="21" y="8521"/>
                    </a:lnTo>
                    <a:lnTo>
                      <a:pt x="17" y="8506"/>
                    </a:lnTo>
                    <a:lnTo>
                      <a:pt x="15" y="8490"/>
                    </a:lnTo>
                    <a:lnTo>
                      <a:pt x="15" y="8473"/>
                    </a:lnTo>
                    <a:lnTo>
                      <a:pt x="15" y="8458"/>
                    </a:lnTo>
                    <a:lnTo>
                      <a:pt x="18" y="8441"/>
                    </a:lnTo>
                    <a:lnTo>
                      <a:pt x="18" y="8441"/>
                    </a:lnTo>
                    <a:lnTo>
                      <a:pt x="20" y="8435"/>
                    </a:lnTo>
                    <a:lnTo>
                      <a:pt x="21" y="843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96" name="Group 165"/>
              <p:cNvGrpSpPr/>
              <p:nvPr/>
            </p:nvGrpSpPr>
            <p:grpSpPr>
              <a:xfrm rot="287009">
                <a:off x="4839585" y="3404730"/>
                <a:ext cx="691194" cy="654470"/>
                <a:chOff x="707853" y="22066"/>
                <a:chExt cx="7200902" cy="6818311"/>
              </a:xfrm>
            </p:grpSpPr>
            <p:sp>
              <p:nvSpPr>
                <p:cNvPr id="210" name="Freeform 5"/>
                <p:cNvSpPr>
                  <a:spLocks/>
                </p:cNvSpPr>
                <p:nvPr/>
              </p:nvSpPr>
              <p:spPr bwMode="auto">
                <a:xfrm>
                  <a:off x="1152890" y="118645"/>
                  <a:ext cx="6586538" cy="6713537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6"/>
                <p:cNvSpPr>
                  <a:spLocks/>
                </p:cNvSpPr>
                <p:nvPr/>
              </p:nvSpPr>
              <p:spPr bwMode="auto">
                <a:xfrm>
                  <a:off x="707853" y="22066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97" name="Group 168"/>
              <p:cNvGrpSpPr/>
              <p:nvPr/>
            </p:nvGrpSpPr>
            <p:grpSpPr>
              <a:xfrm rot="19919584">
                <a:off x="4566241" y="1541119"/>
                <a:ext cx="383462" cy="160775"/>
                <a:chOff x="793750" y="0"/>
                <a:chExt cx="7556501" cy="2116991"/>
              </a:xfrm>
            </p:grpSpPr>
            <p:sp>
              <p:nvSpPr>
                <p:cNvPr id="208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8" name="Freeform 8"/>
              <p:cNvSpPr>
                <a:spLocks/>
              </p:cNvSpPr>
              <p:nvPr/>
            </p:nvSpPr>
            <p:spPr bwMode="auto">
              <a:xfrm>
                <a:off x="4697413" y="2971800"/>
                <a:ext cx="1010145" cy="342900"/>
              </a:xfrm>
              <a:custGeom>
                <a:avLst/>
                <a:gdLst/>
                <a:ahLst/>
                <a:cxnLst>
                  <a:cxn ang="0">
                    <a:pos x="38" y="785"/>
                  </a:cxn>
                  <a:cxn ang="0">
                    <a:pos x="90" y="735"/>
                  </a:cxn>
                  <a:cxn ang="0">
                    <a:pos x="165" y="679"/>
                  </a:cxn>
                  <a:cxn ang="0">
                    <a:pos x="281" y="602"/>
                  </a:cxn>
                  <a:cxn ang="0">
                    <a:pos x="361" y="559"/>
                  </a:cxn>
                  <a:cxn ang="0">
                    <a:pos x="486" y="501"/>
                  </a:cxn>
                  <a:cxn ang="0">
                    <a:pos x="613" y="451"/>
                  </a:cxn>
                  <a:cxn ang="0">
                    <a:pos x="699" y="424"/>
                  </a:cxn>
                  <a:cxn ang="0">
                    <a:pos x="830" y="390"/>
                  </a:cxn>
                  <a:cxn ang="0">
                    <a:pos x="1008" y="356"/>
                  </a:cxn>
                  <a:cxn ang="0">
                    <a:pos x="1275" y="330"/>
                  </a:cxn>
                  <a:cxn ang="0">
                    <a:pos x="1452" y="323"/>
                  </a:cxn>
                  <a:cxn ang="0">
                    <a:pos x="1715" y="300"/>
                  </a:cxn>
                  <a:cxn ang="0">
                    <a:pos x="1975" y="258"/>
                  </a:cxn>
                  <a:cxn ang="0">
                    <a:pos x="2146" y="219"/>
                  </a:cxn>
                  <a:cxn ang="0">
                    <a:pos x="2399" y="143"/>
                  </a:cxn>
                  <a:cxn ang="0">
                    <a:pos x="2523" y="96"/>
                  </a:cxn>
                  <a:cxn ang="0">
                    <a:pos x="2643" y="43"/>
                  </a:cxn>
                  <a:cxn ang="0">
                    <a:pos x="2721" y="0"/>
                  </a:cxn>
                  <a:cxn ang="0">
                    <a:pos x="2606" y="68"/>
                  </a:cxn>
                  <a:cxn ang="0">
                    <a:pos x="2486" y="125"/>
                  </a:cxn>
                  <a:cxn ang="0">
                    <a:pos x="2322" y="193"/>
                  </a:cxn>
                  <a:cxn ang="0">
                    <a:pos x="2069" y="275"/>
                  </a:cxn>
                  <a:cxn ang="0">
                    <a:pos x="1897" y="318"/>
                  </a:cxn>
                  <a:cxn ang="0">
                    <a:pos x="1634" y="368"/>
                  </a:cxn>
                  <a:cxn ang="0">
                    <a:pos x="1370" y="400"/>
                  </a:cxn>
                  <a:cxn ang="0">
                    <a:pos x="1195" y="417"/>
                  </a:cxn>
                  <a:cxn ang="0">
                    <a:pos x="939" y="465"/>
                  </a:cxn>
                  <a:cxn ang="0">
                    <a:pos x="774" y="512"/>
                  </a:cxn>
                  <a:cxn ang="0">
                    <a:pos x="692" y="540"/>
                  </a:cxn>
                  <a:cxn ang="0">
                    <a:pos x="573" y="590"/>
                  </a:cxn>
                  <a:cxn ang="0">
                    <a:pos x="459" y="648"/>
                  </a:cxn>
                  <a:cxn ang="0">
                    <a:pos x="385" y="690"/>
                  </a:cxn>
                  <a:cxn ang="0">
                    <a:pos x="281" y="761"/>
                  </a:cxn>
                  <a:cxn ang="0">
                    <a:pos x="215" y="814"/>
                  </a:cxn>
                  <a:cxn ang="0">
                    <a:pos x="155" y="869"/>
                  </a:cxn>
                  <a:cxn ang="0">
                    <a:pos x="130" y="899"/>
                  </a:cxn>
                  <a:cxn ang="0">
                    <a:pos x="94" y="923"/>
                  </a:cxn>
                  <a:cxn ang="0">
                    <a:pos x="53" y="923"/>
                  </a:cxn>
                  <a:cxn ang="0">
                    <a:pos x="27" y="910"/>
                  </a:cxn>
                  <a:cxn ang="0">
                    <a:pos x="3" y="875"/>
                  </a:cxn>
                  <a:cxn ang="0">
                    <a:pos x="3" y="833"/>
                  </a:cxn>
                  <a:cxn ang="0">
                    <a:pos x="17" y="807"/>
                  </a:cxn>
                </a:cxnLst>
                <a:rect l="0" t="0" r="r" b="b"/>
                <a:pathLst>
                  <a:path w="2721" h="926">
                    <a:moveTo>
                      <a:pt x="20" y="804"/>
                    </a:moveTo>
                    <a:lnTo>
                      <a:pt x="20" y="804"/>
                    </a:lnTo>
                    <a:lnTo>
                      <a:pt x="38" y="785"/>
                    </a:lnTo>
                    <a:lnTo>
                      <a:pt x="55" y="768"/>
                    </a:lnTo>
                    <a:lnTo>
                      <a:pt x="90" y="735"/>
                    </a:lnTo>
                    <a:lnTo>
                      <a:pt x="90" y="735"/>
                    </a:lnTo>
                    <a:lnTo>
                      <a:pt x="127" y="705"/>
                    </a:lnTo>
                    <a:lnTo>
                      <a:pt x="165" y="679"/>
                    </a:lnTo>
                    <a:lnTo>
                      <a:pt x="165" y="679"/>
                    </a:lnTo>
                    <a:lnTo>
                      <a:pt x="203" y="652"/>
                    </a:lnTo>
                    <a:lnTo>
                      <a:pt x="241" y="626"/>
                    </a:lnTo>
                    <a:lnTo>
                      <a:pt x="281" y="602"/>
                    </a:lnTo>
                    <a:lnTo>
                      <a:pt x="320" y="580"/>
                    </a:lnTo>
                    <a:lnTo>
                      <a:pt x="320" y="580"/>
                    </a:lnTo>
                    <a:lnTo>
                      <a:pt x="361" y="559"/>
                    </a:lnTo>
                    <a:lnTo>
                      <a:pt x="402" y="537"/>
                    </a:lnTo>
                    <a:lnTo>
                      <a:pt x="443" y="519"/>
                    </a:lnTo>
                    <a:lnTo>
                      <a:pt x="486" y="501"/>
                    </a:lnTo>
                    <a:lnTo>
                      <a:pt x="528" y="482"/>
                    </a:lnTo>
                    <a:lnTo>
                      <a:pt x="571" y="467"/>
                    </a:lnTo>
                    <a:lnTo>
                      <a:pt x="613" y="451"/>
                    </a:lnTo>
                    <a:lnTo>
                      <a:pt x="657" y="437"/>
                    </a:lnTo>
                    <a:lnTo>
                      <a:pt x="657" y="437"/>
                    </a:lnTo>
                    <a:lnTo>
                      <a:pt x="699" y="424"/>
                    </a:lnTo>
                    <a:lnTo>
                      <a:pt x="743" y="412"/>
                    </a:lnTo>
                    <a:lnTo>
                      <a:pt x="787" y="400"/>
                    </a:lnTo>
                    <a:lnTo>
                      <a:pt x="830" y="390"/>
                    </a:lnTo>
                    <a:lnTo>
                      <a:pt x="876" y="380"/>
                    </a:lnTo>
                    <a:lnTo>
                      <a:pt x="919" y="372"/>
                    </a:lnTo>
                    <a:lnTo>
                      <a:pt x="1008" y="356"/>
                    </a:lnTo>
                    <a:lnTo>
                      <a:pt x="1097" y="345"/>
                    </a:lnTo>
                    <a:lnTo>
                      <a:pt x="1186" y="337"/>
                    </a:lnTo>
                    <a:lnTo>
                      <a:pt x="1275" y="330"/>
                    </a:lnTo>
                    <a:lnTo>
                      <a:pt x="1366" y="327"/>
                    </a:lnTo>
                    <a:lnTo>
                      <a:pt x="1366" y="327"/>
                    </a:lnTo>
                    <a:lnTo>
                      <a:pt x="1452" y="323"/>
                    </a:lnTo>
                    <a:lnTo>
                      <a:pt x="1540" y="317"/>
                    </a:lnTo>
                    <a:lnTo>
                      <a:pt x="1627" y="310"/>
                    </a:lnTo>
                    <a:lnTo>
                      <a:pt x="1715" y="300"/>
                    </a:lnTo>
                    <a:lnTo>
                      <a:pt x="1801" y="287"/>
                    </a:lnTo>
                    <a:lnTo>
                      <a:pt x="1889" y="275"/>
                    </a:lnTo>
                    <a:lnTo>
                      <a:pt x="1975" y="258"/>
                    </a:lnTo>
                    <a:lnTo>
                      <a:pt x="2061" y="239"/>
                    </a:lnTo>
                    <a:lnTo>
                      <a:pt x="2061" y="239"/>
                    </a:lnTo>
                    <a:lnTo>
                      <a:pt x="2146" y="219"/>
                    </a:lnTo>
                    <a:lnTo>
                      <a:pt x="2230" y="197"/>
                    </a:lnTo>
                    <a:lnTo>
                      <a:pt x="2315" y="171"/>
                    </a:lnTo>
                    <a:lnTo>
                      <a:pt x="2399" y="143"/>
                    </a:lnTo>
                    <a:lnTo>
                      <a:pt x="2399" y="143"/>
                    </a:lnTo>
                    <a:lnTo>
                      <a:pt x="2482" y="113"/>
                    </a:lnTo>
                    <a:lnTo>
                      <a:pt x="2523" y="96"/>
                    </a:lnTo>
                    <a:lnTo>
                      <a:pt x="2564" y="80"/>
                    </a:lnTo>
                    <a:lnTo>
                      <a:pt x="2603" y="61"/>
                    </a:lnTo>
                    <a:lnTo>
                      <a:pt x="2643" y="43"/>
                    </a:lnTo>
                    <a:lnTo>
                      <a:pt x="2682" y="22"/>
                    </a:lnTo>
                    <a:lnTo>
                      <a:pt x="2721" y="0"/>
                    </a:lnTo>
                    <a:lnTo>
                      <a:pt x="2721" y="0"/>
                    </a:lnTo>
                    <a:lnTo>
                      <a:pt x="2684" y="24"/>
                    </a:lnTo>
                    <a:lnTo>
                      <a:pt x="2646" y="47"/>
                    </a:lnTo>
                    <a:lnTo>
                      <a:pt x="2606" y="68"/>
                    </a:lnTo>
                    <a:lnTo>
                      <a:pt x="2567" y="88"/>
                    </a:lnTo>
                    <a:lnTo>
                      <a:pt x="2527" y="106"/>
                    </a:lnTo>
                    <a:lnTo>
                      <a:pt x="2486" y="125"/>
                    </a:lnTo>
                    <a:lnTo>
                      <a:pt x="2406" y="160"/>
                    </a:lnTo>
                    <a:lnTo>
                      <a:pt x="2406" y="160"/>
                    </a:lnTo>
                    <a:lnTo>
                      <a:pt x="2322" y="193"/>
                    </a:lnTo>
                    <a:lnTo>
                      <a:pt x="2239" y="222"/>
                    </a:lnTo>
                    <a:lnTo>
                      <a:pt x="2154" y="250"/>
                    </a:lnTo>
                    <a:lnTo>
                      <a:pt x="2069" y="275"/>
                    </a:lnTo>
                    <a:lnTo>
                      <a:pt x="2069" y="275"/>
                    </a:lnTo>
                    <a:lnTo>
                      <a:pt x="1983" y="299"/>
                    </a:lnTo>
                    <a:lnTo>
                      <a:pt x="1897" y="318"/>
                    </a:lnTo>
                    <a:lnTo>
                      <a:pt x="1811" y="337"/>
                    </a:lnTo>
                    <a:lnTo>
                      <a:pt x="1723" y="354"/>
                    </a:lnTo>
                    <a:lnTo>
                      <a:pt x="1634" y="368"/>
                    </a:lnTo>
                    <a:lnTo>
                      <a:pt x="1547" y="380"/>
                    </a:lnTo>
                    <a:lnTo>
                      <a:pt x="1458" y="390"/>
                    </a:lnTo>
                    <a:lnTo>
                      <a:pt x="1370" y="400"/>
                    </a:lnTo>
                    <a:lnTo>
                      <a:pt x="1370" y="400"/>
                    </a:lnTo>
                    <a:lnTo>
                      <a:pt x="1283" y="407"/>
                    </a:lnTo>
                    <a:lnTo>
                      <a:pt x="1195" y="417"/>
                    </a:lnTo>
                    <a:lnTo>
                      <a:pt x="1109" y="430"/>
                    </a:lnTo>
                    <a:lnTo>
                      <a:pt x="1024" y="447"/>
                    </a:lnTo>
                    <a:lnTo>
                      <a:pt x="939" y="465"/>
                    </a:lnTo>
                    <a:lnTo>
                      <a:pt x="856" y="486"/>
                    </a:lnTo>
                    <a:lnTo>
                      <a:pt x="815" y="499"/>
                    </a:lnTo>
                    <a:lnTo>
                      <a:pt x="774" y="512"/>
                    </a:lnTo>
                    <a:lnTo>
                      <a:pt x="733" y="526"/>
                    </a:lnTo>
                    <a:lnTo>
                      <a:pt x="692" y="540"/>
                    </a:lnTo>
                    <a:lnTo>
                      <a:pt x="692" y="540"/>
                    </a:lnTo>
                    <a:lnTo>
                      <a:pt x="652" y="556"/>
                    </a:lnTo>
                    <a:lnTo>
                      <a:pt x="613" y="573"/>
                    </a:lnTo>
                    <a:lnTo>
                      <a:pt x="573" y="590"/>
                    </a:lnTo>
                    <a:lnTo>
                      <a:pt x="534" y="608"/>
                    </a:lnTo>
                    <a:lnTo>
                      <a:pt x="496" y="628"/>
                    </a:lnTo>
                    <a:lnTo>
                      <a:pt x="459" y="648"/>
                    </a:lnTo>
                    <a:lnTo>
                      <a:pt x="421" y="667"/>
                    </a:lnTo>
                    <a:lnTo>
                      <a:pt x="385" y="690"/>
                    </a:lnTo>
                    <a:lnTo>
                      <a:pt x="385" y="690"/>
                    </a:lnTo>
                    <a:lnTo>
                      <a:pt x="349" y="713"/>
                    </a:lnTo>
                    <a:lnTo>
                      <a:pt x="315" y="737"/>
                    </a:lnTo>
                    <a:lnTo>
                      <a:pt x="281" y="761"/>
                    </a:lnTo>
                    <a:lnTo>
                      <a:pt x="247" y="787"/>
                    </a:lnTo>
                    <a:lnTo>
                      <a:pt x="247" y="787"/>
                    </a:lnTo>
                    <a:lnTo>
                      <a:pt x="215" y="814"/>
                    </a:lnTo>
                    <a:lnTo>
                      <a:pt x="185" y="841"/>
                    </a:lnTo>
                    <a:lnTo>
                      <a:pt x="185" y="841"/>
                    </a:lnTo>
                    <a:lnTo>
                      <a:pt x="155" y="869"/>
                    </a:lnTo>
                    <a:lnTo>
                      <a:pt x="131" y="898"/>
                    </a:lnTo>
                    <a:lnTo>
                      <a:pt x="130" y="899"/>
                    </a:lnTo>
                    <a:lnTo>
                      <a:pt x="130" y="899"/>
                    </a:lnTo>
                    <a:lnTo>
                      <a:pt x="120" y="909"/>
                    </a:lnTo>
                    <a:lnTo>
                      <a:pt x="107" y="917"/>
                    </a:lnTo>
                    <a:lnTo>
                      <a:pt x="94" y="923"/>
                    </a:lnTo>
                    <a:lnTo>
                      <a:pt x="80" y="926"/>
                    </a:lnTo>
                    <a:lnTo>
                      <a:pt x="66" y="926"/>
                    </a:lnTo>
                    <a:lnTo>
                      <a:pt x="53" y="923"/>
                    </a:lnTo>
                    <a:lnTo>
                      <a:pt x="39" y="917"/>
                    </a:lnTo>
                    <a:lnTo>
                      <a:pt x="27" y="910"/>
                    </a:lnTo>
                    <a:lnTo>
                      <a:pt x="27" y="910"/>
                    </a:lnTo>
                    <a:lnTo>
                      <a:pt x="17" y="899"/>
                    </a:lnTo>
                    <a:lnTo>
                      <a:pt x="8" y="888"/>
                    </a:lnTo>
                    <a:lnTo>
                      <a:pt x="3" y="875"/>
                    </a:lnTo>
                    <a:lnTo>
                      <a:pt x="0" y="861"/>
                    </a:lnTo>
                    <a:lnTo>
                      <a:pt x="0" y="847"/>
                    </a:lnTo>
                    <a:lnTo>
                      <a:pt x="3" y="833"/>
                    </a:lnTo>
                    <a:lnTo>
                      <a:pt x="8" y="820"/>
                    </a:lnTo>
                    <a:lnTo>
                      <a:pt x="17" y="807"/>
                    </a:lnTo>
                    <a:lnTo>
                      <a:pt x="17" y="807"/>
                    </a:lnTo>
                    <a:lnTo>
                      <a:pt x="20" y="804"/>
                    </a:lnTo>
                    <a:lnTo>
                      <a:pt x="20" y="80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99" name="Group 168"/>
              <p:cNvGrpSpPr/>
              <p:nvPr/>
            </p:nvGrpSpPr>
            <p:grpSpPr>
              <a:xfrm rot="18617175">
                <a:off x="4952774" y="2906824"/>
                <a:ext cx="340137" cy="167559"/>
                <a:chOff x="793750" y="0"/>
                <a:chExt cx="7556501" cy="2116991"/>
              </a:xfrm>
            </p:grpSpPr>
            <p:sp>
              <p:nvSpPr>
                <p:cNvPr id="206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0" name="Group 168"/>
              <p:cNvGrpSpPr/>
              <p:nvPr/>
            </p:nvGrpSpPr>
            <p:grpSpPr>
              <a:xfrm rot="2057568">
                <a:off x="4143922" y="2068330"/>
                <a:ext cx="515275" cy="144357"/>
                <a:chOff x="793750" y="0"/>
                <a:chExt cx="7556501" cy="2116991"/>
              </a:xfrm>
            </p:grpSpPr>
            <p:sp>
              <p:nvSpPr>
                <p:cNvPr id="204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1" name="Group 168"/>
              <p:cNvGrpSpPr/>
              <p:nvPr/>
            </p:nvGrpSpPr>
            <p:grpSpPr>
              <a:xfrm rot="14856880">
                <a:off x="4309108" y="3275124"/>
                <a:ext cx="340137" cy="167559"/>
                <a:chOff x="793750" y="0"/>
                <a:chExt cx="7556501" cy="2116991"/>
              </a:xfrm>
            </p:grpSpPr>
            <p:sp>
              <p:nvSpPr>
                <p:cNvPr id="202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42" name="Group 441"/>
          <p:cNvGrpSpPr/>
          <p:nvPr/>
        </p:nvGrpSpPr>
        <p:grpSpPr>
          <a:xfrm>
            <a:off x="4981740" y="3129219"/>
            <a:ext cx="961860" cy="3287903"/>
            <a:chOff x="3610140" y="3341974"/>
            <a:chExt cx="961860" cy="3287903"/>
          </a:xfrm>
        </p:grpSpPr>
        <p:grpSp>
          <p:nvGrpSpPr>
            <p:cNvPr id="439" name="Group 438"/>
            <p:cNvGrpSpPr/>
            <p:nvPr/>
          </p:nvGrpSpPr>
          <p:grpSpPr>
            <a:xfrm>
              <a:off x="3737331" y="5360827"/>
              <a:ext cx="499533" cy="1269050"/>
              <a:chOff x="3737331" y="5360827"/>
              <a:chExt cx="499533" cy="1269050"/>
            </a:xfrm>
          </p:grpSpPr>
          <p:grpSp>
            <p:nvGrpSpPr>
              <p:cNvPr id="389" name="Group 93"/>
              <p:cNvGrpSpPr/>
              <p:nvPr/>
            </p:nvGrpSpPr>
            <p:grpSpPr>
              <a:xfrm rot="186992">
                <a:off x="3737331" y="5459153"/>
                <a:ext cx="499533" cy="1170724"/>
                <a:chOff x="1346198" y="3640666"/>
                <a:chExt cx="755162" cy="3117518"/>
              </a:xfrm>
            </p:grpSpPr>
            <p:sp>
              <p:nvSpPr>
                <p:cNvPr id="391" name="Freeform 7"/>
                <p:cNvSpPr>
                  <a:spLocks/>
                </p:cNvSpPr>
                <p:nvPr/>
              </p:nvSpPr>
              <p:spPr bwMode="auto">
                <a:xfrm>
                  <a:off x="1740430" y="3674533"/>
                  <a:ext cx="318052" cy="3083651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2" name="Freeform 5"/>
                <p:cNvSpPr>
                  <a:spLocks/>
                </p:cNvSpPr>
                <p:nvPr/>
              </p:nvSpPr>
              <p:spPr bwMode="auto">
                <a:xfrm>
                  <a:off x="1452034" y="3640666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3" name="Freeform 6"/>
                <p:cNvSpPr>
                  <a:spLocks/>
                </p:cNvSpPr>
                <p:nvPr/>
              </p:nvSpPr>
              <p:spPr bwMode="auto">
                <a:xfrm rot="400286">
                  <a:off x="1517122" y="3676651"/>
                  <a:ext cx="584238" cy="2470150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4" name="Freeform 8"/>
                <p:cNvSpPr>
                  <a:spLocks/>
                </p:cNvSpPr>
                <p:nvPr/>
              </p:nvSpPr>
              <p:spPr bwMode="auto">
                <a:xfrm>
                  <a:off x="1837266" y="4109509"/>
                  <a:ext cx="155327" cy="657224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5" name="Freeform 7"/>
                <p:cNvSpPr>
                  <a:spLocks/>
                </p:cNvSpPr>
                <p:nvPr/>
              </p:nvSpPr>
              <p:spPr bwMode="auto">
                <a:xfrm rot="21316019" flipH="1">
                  <a:off x="1500486" y="3662715"/>
                  <a:ext cx="268985" cy="2560804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6" name="Freeform 5"/>
                <p:cNvSpPr>
                  <a:spLocks/>
                </p:cNvSpPr>
                <p:nvPr/>
              </p:nvSpPr>
              <p:spPr bwMode="auto">
                <a:xfrm flipH="1">
                  <a:off x="1854508" y="3640666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7" name="Freeform 8"/>
                <p:cNvSpPr>
                  <a:spLocks/>
                </p:cNvSpPr>
                <p:nvPr/>
              </p:nvSpPr>
              <p:spPr bwMode="auto">
                <a:xfrm>
                  <a:off x="1346198" y="4101042"/>
                  <a:ext cx="155327" cy="657224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8" name="Freeform 8"/>
                <p:cNvSpPr>
                  <a:spLocks/>
                </p:cNvSpPr>
                <p:nvPr/>
              </p:nvSpPr>
              <p:spPr bwMode="auto">
                <a:xfrm rot="308441" flipH="1">
                  <a:off x="1634063" y="3662892"/>
                  <a:ext cx="194736" cy="1359958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9" name="Freeform 5"/>
                <p:cNvSpPr>
                  <a:spLocks/>
                </p:cNvSpPr>
                <p:nvPr/>
              </p:nvSpPr>
              <p:spPr bwMode="auto">
                <a:xfrm rot="21448727">
                  <a:off x="1720850" y="3651250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0" name="Freeform 6"/>
                <p:cNvSpPr>
                  <a:spLocks/>
                </p:cNvSpPr>
                <p:nvPr/>
              </p:nvSpPr>
              <p:spPr bwMode="auto">
                <a:xfrm rot="21099981" flipH="1">
                  <a:off x="1589359" y="3674975"/>
                  <a:ext cx="430796" cy="2259597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1" name="Freeform 8"/>
                <p:cNvSpPr>
                  <a:spLocks/>
                </p:cNvSpPr>
                <p:nvPr/>
              </p:nvSpPr>
              <p:spPr bwMode="auto">
                <a:xfrm>
                  <a:off x="1396999" y="4907492"/>
                  <a:ext cx="82551" cy="510506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90" name="Freeform 9"/>
              <p:cNvSpPr>
                <a:spLocks/>
              </p:cNvSpPr>
              <p:nvPr/>
            </p:nvSpPr>
            <p:spPr bwMode="auto">
              <a:xfrm rot="186992">
                <a:off x="3914052" y="5360827"/>
                <a:ext cx="266765" cy="135464"/>
              </a:xfrm>
              <a:custGeom>
                <a:avLst/>
                <a:gdLst/>
                <a:ahLst/>
                <a:cxnLst>
                  <a:cxn ang="0">
                    <a:pos x="125" y="78"/>
                  </a:cxn>
                  <a:cxn ang="0">
                    <a:pos x="70" y="141"/>
                  </a:cxn>
                  <a:cxn ang="0">
                    <a:pos x="29" y="176"/>
                  </a:cxn>
                  <a:cxn ang="0">
                    <a:pos x="15" y="181"/>
                  </a:cxn>
                  <a:cxn ang="0">
                    <a:pos x="3" y="189"/>
                  </a:cxn>
                  <a:cxn ang="0">
                    <a:pos x="0" y="194"/>
                  </a:cxn>
                  <a:cxn ang="0">
                    <a:pos x="1" y="200"/>
                  </a:cxn>
                  <a:cxn ang="0">
                    <a:pos x="8" y="207"/>
                  </a:cxn>
                  <a:cxn ang="0">
                    <a:pos x="70" y="250"/>
                  </a:cxn>
                  <a:cxn ang="0">
                    <a:pos x="74" y="249"/>
                  </a:cxn>
                  <a:cxn ang="0">
                    <a:pos x="102" y="249"/>
                  </a:cxn>
                  <a:cxn ang="0">
                    <a:pos x="125" y="252"/>
                  </a:cxn>
                  <a:cxn ang="0">
                    <a:pos x="138" y="253"/>
                  </a:cxn>
                  <a:cxn ang="0">
                    <a:pos x="154" y="252"/>
                  </a:cxn>
                  <a:cxn ang="0">
                    <a:pos x="168" y="248"/>
                  </a:cxn>
                  <a:cxn ang="0">
                    <a:pos x="184" y="249"/>
                  </a:cxn>
                  <a:cxn ang="0">
                    <a:pos x="195" y="252"/>
                  </a:cxn>
                  <a:cxn ang="0">
                    <a:pos x="208" y="256"/>
                  </a:cxn>
                  <a:cxn ang="0">
                    <a:pos x="218" y="254"/>
                  </a:cxn>
                  <a:cxn ang="0">
                    <a:pos x="233" y="249"/>
                  </a:cxn>
                  <a:cxn ang="0">
                    <a:pos x="244" y="244"/>
                  </a:cxn>
                  <a:cxn ang="0">
                    <a:pos x="251" y="246"/>
                  </a:cxn>
                  <a:cxn ang="0">
                    <a:pos x="260" y="250"/>
                  </a:cxn>
                  <a:cxn ang="0">
                    <a:pos x="265" y="254"/>
                  </a:cxn>
                  <a:cxn ang="0">
                    <a:pos x="280" y="264"/>
                  </a:cxn>
                  <a:cxn ang="0">
                    <a:pos x="284" y="263"/>
                  </a:cxn>
                  <a:cxn ang="0">
                    <a:pos x="293" y="258"/>
                  </a:cxn>
                  <a:cxn ang="0">
                    <a:pos x="307" y="253"/>
                  </a:cxn>
                  <a:cxn ang="0">
                    <a:pos x="322" y="252"/>
                  </a:cxn>
                  <a:cxn ang="0">
                    <a:pos x="331" y="253"/>
                  </a:cxn>
                  <a:cxn ang="0">
                    <a:pos x="364" y="254"/>
                  </a:cxn>
                  <a:cxn ang="0">
                    <a:pos x="382" y="249"/>
                  </a:cxn>
                  <a:cxn ang="0">
                    <a:pos x="390" y="242"/>
                  </a:cxn>
                  <a:cxn ang="0">
                    <a:pos x="486" y="227"/>
                  </a:cxn>
                  <a:cxn ang="0">
                    <a:pos x="494" y="222"/>
                  </a:cxn>
                  <a:cxn ang="0">
                    <a:pos x="542" y="193"/>
                  </a:cxn>
                  <a:cxn ang="0">
                    <a:pos x="566" y="176"/>
                  </a:cxn>
                  <a:cxn ang="0">
                    <a:pos x="568" y="173"/>
                  </a:cxn>
                  <a:cxn ang="0">
                    <a:pos x="569" y="168"/>
                  </a:cxn>
                  <a:cxn ang="0">
                    <a:pos x="563" y="159"/>
                  </a:cxn>
                  <a:cxn ang="0">
                    <a:pos x="548" y="146"/>
                  </a:cxn>
                  <a:cxn ang="0">
                    <a:pos x="512" y="126"/>
                  </a:cxn>
                  <a:cxn ang="0">
                    <a:pos x="463" y="102"/>
                  </a:cxn>
                  <a:cxn ang="0">
                    <a:pos x="370" y="71"/>
                  </a:cxn>
                  <a:cxn ang="0">
                    <a:pos x="293" y="36"/>
                  </a:cxn>
                  <a:cxn ang="0">
                    <a:pos x="289" y="20"/>
                  </a:cxn>
                  <a:cxn ang="0">
                    <a:pos x="281" y="8"/>
                  </a:cxn>
                  <a:cxn ang="0">
                    <a:pos x="273" y="2"/>
                  </a:cxn>
                  <a:cxn ang="0">
                    <a:pos x="262" y="0"/>
                  </a:cxn>
                  <a:cxn ang="0">
                    <a:pos x="249" y="3"/>
                  </a:cxn>
                  <a:cxn ang="0">
                    <a:pos x="241" y="8"/>
                  </a:cxn>
                  <a:cxn ang="0">
                    <a:pos x="195" y="36"/>
                  </a:cxn>
                </a:cxnLst>
                <a:rect l="0" t="0" r="r" b="b"/>
                <a:pathLst>
                  <a:path w="569" h="264">
                    <a:moveTo>
                      <a:pt x="195" y="36"/>
                    </a:moveTo>
                    <a:lnTo>
                      <a:pt x="125" y="78"/>
                    </a:lnTo>
                    <a:lnTo>
                      <a:pt x="125" y="78"/>
                    </a:lnTo>
                    <a:lnTo>
                      <a:pt x="70" y="141"/>
                    </a:lnTo>
                    <a:lnTo>
                      <a:pt x="29" y="176"/>
                    </a:lnTo>
                    <a:lnTo>
                      <a:pt x="29" y="176"/>
                    </a:lnTo>
                    <a:lnTo>
                      <a:pt x="22" y="178"/>
                    </a:lnTo>
                    <a:lnTo>
                      <a:pt x="15" y="181"/>
                    </a:lnTo>
                    <a:lnTo>
                      <a:pt x="9" y="184"/>
                    </a:lnTo>
                    <a:lnTo>
                      <a:pt x="3" y="189"/>
                    </a:lnTo>
                    <a:lnTo>
                      <a:pt x="1" y="191"/>
                    </a:lnTo>
                    <a:lnTo>
                      <a:pt x="0" y="194"/>
                    </a:lnTo>
                    <a:lnTo>
                      <a:pt x="0" y="197"/>
                    </a:lnTo>
                    <a:lnTo>
                      <a:pt x="1" y="200"/>
                    </a:lnTo>
                    <a:lnTo>
                      <a:pt x="3" y="203"/>
                    </a:lnTo>
                    <a:lnTo>
                      <a:pt x="8" y="207"/>
                    </a:lnTo>
                    <a:lnTo>
                      <a:pt x="8" y="207"/>
                    </a:lnTo>
                    <a:lnTo>
                      <a:pt x="70" y="250"/>
                    </a:lnTo>
                    <a:lnTo>
                      <a:pt x="70" y="250"/>
                    </a:lnTo>
                    <a:lnTo>
                      <a:pt x="74" y="249"/>
                    </a:lnTo>
                    <a:lnTo>
                      <a:pt x="85" y="249"/>
                    </a:lnTo>
                    <a:lnTo>
                      <a:pt x="102" y="249"/>
                    </a:lnTo>
                    <a:lnTo>
                      <a:pt x="113" y="250"/>
                    </a:lnTo>
                    <a:lnTo>
                      <a:pt x="125" y="252"/>
                    </a:lnTo>
                    <a:lnTo>
                      <a:pt x="125" y="252"/>
                    </a:lnTo>
                    <a:lnTo>
                      <a:pt x="138" y="253"/>
                    </a:lnTo>
                    <a:lnTo>
                      <a:pt x="147" y="253"/>
                    </a:lnTo>
                    <a:lnTo>
                      <a:pt x="154" y="252"/>
                    </a:lnTo>
                    <a:lnTo>
                      <a:pt x="161" y="250"/>
                    </a:lnTo>
                    <a:lnTo>
                      <a:pt x="168" y="248"/>
                    </a:lnTo>
                    <a:lnTo>
                      <a:pt x="174" y="248"/>
                    </a:lnTo>
                    <a:lnTo>
                      <a:pt x="184" y="249"/>
                    </a:lnTo>
                    <a:lnTo>
                      <a:pt x="195" y="252"/>
                    </a:lnTo>
                    <a:lnTo>
                      <a:pt x="195" y="252"/>
                    </a:lnTo>
                    <a:lnTo>
                      <a:pt x="202" y="254"/>
                    </a:lnTo>
                    <a:lnTo>
                      <a:pt x="208" y="256"/>
                    </a:lnTo>
                    <a:lnTo>
                      <a:pt x="212" y="256"/>
                    </a:lnTo>
                    <a:lnTo>
                      <a:pt x="218" y="254"/>
                    </a:lnTo>
                    <a:lnTo>
                      <a:pt x="225" y="252"/>
                    </a:lnTo>
                    <a:lnTo>
                      <a:pt x="233" y="249"/>
                    </a:lnTo>
                    <a:lnTo>
                      <a:pt x="240" y="246"/>
                    </a:lnTo>
                    <a:lnTo>
                      <a:pt x="244" y="244"/>
                    </a:lnTo>
                    <a:lnTo>
                      <a:pt x="248" y="244"/>
                    </a:lnTo>
                    <a:lnTo>
                      <a:pt x="251" y="246"/>
                    </a:lnTo>
                    <a:lnTo>
                      <a:pt x="255" y="247"/>
                    </a:lnTo>
                    <a:lnTo>
                      <a:pt x="260" y="250"/>
                    </a:lnTo>
                    <a:lnTo>
                      <a:pt x="265" y="254"/>
                    </a:lnTo>
                    <a:lnTo>
                      <a:pt x="265" y="254"/>
                    </a:lnTo>
                    <a:lnTo>
                      <a:pt x="274" y="261"/>
                    </a:lnTo>
                    <a:lnTo>
                      <a:pt x="280" y="264"/>
                    </a:lnTo>
                    <a:lnTo>
                      <a:pt x="282" y="264"/>
                    </a:lnTo>
                    <a:lnTo>
                      <a:pt x="284" y="263"/>
                    </a:lnTo>
                    <a:lnTo>
                      <a:pt x="288" y="261"/>
                    </a:lnTo>
                    <a:lnTo>
                      <a:pt x="293" y="258"/>
                    </a:lnTo>
                    <a:lnTo>
                      <a:pt x="301" y="254"/>
                    </a:lnTo>
                    <a:lnTo>
                      <a:pt x="307" y="253"/>
                    </a:lnTo>
                    <a:lnTo>
                      <a:pt x="313" y="252"/>
                    </a:lnTo>
                    <a:lnTo>
                      <a:pt x="322" y="252"/>
                    </a:lnTo>
                    <a:lnTo>
                      <a:pt x="331" y="253"/>
                    </a:lnTo>
                    <a:lnTo>
                      <a:pt x="331" y="253"/>
                    </a:lnTo>
                    <a:lnTo>
                      <a:pt x="350" y="254"/>
                    </a:lnTo>
                    <a:lnTo>
                      <a:pt x="364" y="254"/>
                    </a:lnTo>
                    <a:lnTo>
                      <a:pt x="374" y="252"/>
                    </a:lnTo>
                    <a:lnTo>
                      <a:pt x="382" y="249"/>
                    </a:lnTo>
                    <a:lnTo>
                      <a:pt x="387" y="246"/>
                    </a:lnTo>
                    <a:lnTo>
                      <a:pt x="390" y="242"/>
                    </a:lnTo>
                    <a:lnTo>
                      <a:pt x="391" y="239"/>
                    </a:lnTo>
                    <a:lnTo>
                      <a:pt x="486" y="227"/>
                    </a:lnTo>
                    <a:lnTo>
                      <a:pt x="486" y="227"/>
                    </a:lnTo>
                    <a:lnTo>
                      <a:pt x="494" y="222"/>
                    </a:lnTo>
                    <a:lnTo>
                      <a:pt x="516" y="210"/>
                    </a:lnTo>
                    <a:lnTo>
                      <a:pt x="542" y="193"/>
                    </a:lnTo>
                    <a:lnTo>
                      <a:pt x="554" y="184"/>
                    </a:lnTo>
                    <a:lnTo>
                      <a:pt x="566" y="176"/>
                    </a:lnTo>
                    <a:lnTo>
                      <a:pt x="566" y="176"/>
                    </a:lnTo>
                    <a:lnTo>
                      <a:pt x="568" y="173"/>
                    </a:lnTo>
                    <a:lnTo>
                      <a:pt x="569" y="171"/>
                    </a:lnTo>
                    <a:lnTo>
                      <a:pt x="569" y="168"/>
                    </a:lnTo>
                    <a:lnTo>
                      <a:pt x="568" y="166"/>
                    </a:lnTo>
                    <a:lnTo>
                      <a:pt x="563" y="159"/>
                    </a:lnTo>
                    <a:lnTo>
                      <a:pt x="557" y="153"/>
                    </a:lnTo>
                    <a:lnTo>
                      <a:pt x="548" y="146"/>
                    </a:lnTo>
                    <a:lnTo>
                      <a:pt x="538" y="139"/>
                    </a:lnTo>
                    <a:lnTo>
                      <a:pt x="512" y="126"/>
                    </a:lnTo>
                    <a:lnTo>
                      <a:pt x="487" y="112"/>
                    </a:lnTo>
                    <a:lnTo>
                      <a:pt x="463" y="102"/>
                    </a:lnTo>
                    <a:lnTo>
                      <a:pt x="440" y="92"/>
                    </a:lnTo>
                    <a:lnTo>
                      <a:pt x="370" y="71"/>
                    </a:lnTo>
                    <a:lnTo>
                      <a:pt x="293" y="36"/>
                    </a:lnTo>
                    <a:lnTo>
                      <a:pt x="293" y="36"/>
                    </a:lnTo>
                    <a:lnTo>
                      <a:pt x="291" y="28"/>
                    </a:lnTo>
                    <a:lnTo>
                      <a:pt x="289" y="20"/>
                    </a:lnTo>
                    <a:lnTo>
                      <a:pt x="284" y="11"/>
                    </a:lnTo>
                    <a:lnTo>
                      <a:pt x="281" y="8"/>
                    </a:lnTo>
                    <a:lnTo>
                      <a:pt x="278" y="4"/>
                    </a:lnTo>
                    <a:lnTo>
                      <a:pt x="273" y="2"/>
                    </a:lnTo>
                    <a:lnTo>
                      <a:pt x="269" y="1"/>
                    </a:lnTo>
                    <a:lnTo>
                      <a:pt x="262" y="0"/>
                    </a:lnTo>
                    <a:lnTo>
                      <a:pt x="257" y="1"/>
                    </a:lnTo>
                    <a:lnTo>
                      <a:pt x="249" y="3"/>
                    </a:lnTo>
                    <a:lnTo>
                      <a:pt x="241" y="8"/>
                    </a:lnTo>
                    <a:lnTo>
                      <a:pt x="241" y="8"/>
                    </a:lnTo>
                    <a:lnTo>
                      <a:pt x="195" y="36"/>
                    </a:lnTo>
                    <a:lnTo>
                      <a:pt x="195" y="3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B39375"/>
                  </a:gs>
                  <a:gs pos="100000">
                    <a:srgbClr val="3E3619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136525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75" name="Group 18"/>
            <p:cNvGrpSpPr/>
            <p:nvPr/>
          </p:nvGrpSpPr>
          <p:grpSpPr>
            <a:xfrm>
              <a:off x="3610140" y="3341974"/>
              <a:ext cx="961860" cy="2115426"/>
              <a:chOff x="6931077" y="2209800"/>
              <a:chExt cx="1048561" cy="2306108"/>
            </a:xfrm>
          </p:grpSpPr>
          <p:sp>
            <p:nvSpPr>
              <p:cNvPr id="176" name="Freeform 6"/>
              <p:cNvSpPr>
                <a:spLocks/>
              </p:cNvSpPr>
              <p:nvPr/>
            </p:nvSpPr>
            <p:spPr bwMode="auto">
              <a:xfrm>
                <a:off x="7348008" y="2209800"/>
                <a:ext cx="243693" cy="2306108"/>
              </a:xfrm>
              <a:custGeom>
                <a:avLst/>
                <a:gdLst/>
                <a:ahLst/>
                <a:cxnLst>
                  <a:cxn ang="0">
                    <a:pos x="48" y="3350"/>
                  </a:cxn>
                  <a:cxn ang="0">
                    <a:pos x="134" y="3037"/>
                  </a:cxn>
                  <a:cxn ang="0">
                    <a:pos x="181" y="2826"/>
                  </a:cxn>
                  <a:cxn ang="0">
                    <a:pos x="207" y="2666"/>
                  </a:cxn>
                  <a:cxn ang="0">
                    <a:pos x="219" y="2560"/>
                  </a:cxn>
                  <a:cxn ang="0">
                    <a:pos x="224" y="2404"/>
                  </a:cxn>
                  <a:cxn ang="0">
                    <a:pos x="216" y="2301"/>
                  </a:cxn>
                  <a:cxn ang="0">
                    <a:pos x="202" y="2193"/>
                  </a:cxn>
                  <a:cxn ang="0">
                    <a:pos x="128" y="1759"/>
                  </a:cxn>
                  <a:cxn ang="0">
                    <a:pos x="75" y="1432"/>
                  </a:cxn>
                  <a:cxn ang="0">
                    <a:pos x="32" y="1101"/>
                  </a:cxn>
                  <a:cxn ang="0">
                    <a:pos x="11" y="881"/>
                  </a:cxn>
                  <a:cxn ang="0">
                    <a:pos x="0" y="604"/>
                  </a:cxn>
                  <a:cxn ang="0">
                    <a:pos x="3" y="437"/>
                  </a:cxn>
                  <a:cxn ang="0">
                    <a:pos x="11" y="327"/>
                  </a:cxn>
                  <a:cxn ang="0">
                    <a:pos x="32" y="161"/>
                  </a:cxn>
                  <a:cxn ang="0">
                    <a:pos x="70" y="0"/>
                  </a:cxn>
                  <a:cxn ang="0">
                    <a:pos x="49" y="108"/>
                  </a:cxn>
                  <a:cxn ang="0">
                    <a:pos x="34" y="273"/>
                  </a:cxn>
                  <a:cxn ang="0">
                    <a:pos x="31" y="437"/>
                  </a:cxn>
                  <a:cxn ang="0">
                    <a:pos x="34" y="547"/>
                  </a:cxn>
                  <a:cxn ang="0">
                    <a:pos x="52" y="766"/>
                  </a:cxn>
                  <a:cxn ang="0">
                    <a:pos x="82" y="984"/>
                  </a:cxn>
                  <a:cxn ang="0">
                    <a:pos x="140" y="1309"/>
                  </a:cxn>
                  <a:cxn ang="0">
                    <a:pos x="236" y="1738"/>
                  </a:cxn>
                  <a:cxn ang="0">
                    <a:pos x="312" y="2060"/>
                  </a:cxn>
                  <a:cxn ang="0">
                    <a:pos x="347" y="2224"/>
                  </a:cxn>
                  <a:cxn ang="0">
                    <a:pos x="374" y="2395"/>
                  </a:cxn>
                  <a:cxn ang="0">
                    <a:pos x="380" y="2512"/>
                  </a:cxn>
                  <a:cxn ang="0">
                    <a:pos x="377" y="2627"/>
                  </a:cxn>
                  <a:cxn ang="0">
                    <a:pos x="363" y="2796"/>
                  </a:cxn>
                  <a:cxn ang="0">
                    <a:pos x="322" y="3076"/>
                  </a:cxn>
                  <a:cxn ang="0">
                    <a:pos x="277" y="3297"/>
                  </a:cxn>
                  <a:cxn ang="0">
                    <a:pos x="223" y="3517"/>
                  </a:cxn>
                  <a:cxn ang="0">
                    <a:pos x="209" y="3547"/>
                  </a:cxn>
                  <a:cxn ang="0">
                    <a:pos x="189" y="3571"/>
                  </a:cxn>
                  <a:cxn ang="0">
                    <a:pos x="162" y="3588"/>
                  </a:cxn>
                  <a:cxn ang="0">
                    <a:pos x="131" y="3596"/>
                  </a:cxn>
                  <a:cxn ang="0">
                    <a:pos x="100" y="3596"/>
                  </a:cxn>
                  <a:cxn ang="0">
                    <a:pos x="78" y="3591"/>
                  </a:cxn>
                  <a:cxn ang="0">
                    <a:pos x="49" y="3574"/>
                  </a:cxn>
                  <a:cxn ang="0">
                    <a:pos x="28" y="3551"/>
                  </a:cxn>
                  <a:cxn ang="0">
                    <a:pos x="14" y="3523"/>
                  </a:cxn>
                  <a:cxn ang="0">
                    <a:pos x="8" y="3492"/>
                  </a:cxn>
                  <a:cxn ang="0">
                    <a:pos x="11" y="3459"/>
                  </a:cxn>
                  <a:cxn ang="0">
                    <a:pos x="14" y="3452"/>
                  </a:cxn>
                </a:cxnLst>
                <a:rect l="0" t="0" r="r" b="b"/>
                <a:pathLst>
                  <a:path w="380" h="3598">
                    <a:moveTo>
                      <a:pt x="14" y="3452"/>
                    </a:moveTo>
                    <a:lnTo>
                      <a:pt x="14" y="3452"/>
                    </a:lnTo>
                    <a:lnTo>
                      <a:pt x="48" y="3350"/>
                    </a:lnTo>
                    <a:lnTo>
                      <a:pt x="79" y="3246"/>
                    </a:lnTo>
                    <a:lnTo>
                      <a:pt x="107" y="3141"/>
                    </a:lnTo>
                    <a:lnTo>
                      <a:pt x="134" y="3037"/>
                    </a:lnTo>
                    <a:lnTo>
                      <a:pt x="134" y="3037"/>
                    </a:lnTo>
                    <a:lnTo>
                      <a:pt x="159" y="2931"/>
                    </a:lnTo>
                    <a:lnTo>
                      <a:pt x="181" y="2826"/>
                    </a:lnTo>
                    <a:lnTo>
                      <a:pt x="191" y="2772"/>
                    </a:lnTo>
                    <a:lnTo>
                      <a:pt x="199" y="2720"/>
                    </a:lnTo>
                    <a:lnTo>
                      <a:pt x="207" y="2666"/>
                    </a:lnTo>
                    <a:lnTo>
                      <a:pt x="213" y="2614"/>
                    </a:lnTo>
                    <a:lnTo>
                      <a:pt x="213" y="2614"/>
                    </a:lnTo>
                    <a:lnTo>
                      <a:pt x="219" y="2560"/>
                    </a:lnTo>
                    <a:lnTo>
                      <a:pt x="223" y="2508"/>
                    </a:lnTo>
                    <a:lnTo>
                      <a:pt x="224" y="2456"/>
                    </a:lnTo>
                    <a:lnTo>
                      <a:pt x="224" y="2404"/>
                    </a:lnTo>
                    <a:lnTo>
                      <a:pt x="224" y="2404"/>
                    </a:lnTo>
                    <a:lnTo>
                      <a:pt x="222" y="2353"/>
                    </a:lnTo>
                    <a:lnTo>
                      <a:pt x="216" y="2301"/>
                    </a:lnTo>
                    <a:lnTo>
                      <a:pt x="210" y="2247"/>
                    </a:lnTo>
                    <a:lnTo>
                      <a:pt x="202" y="2193"/>
                    </a:lnTo>
                    <a:lnTo>
                      <a:pt x="202" y="2193"/>
                    </a:lnTo>
                    <a:lnTo>
                      <a:pt x="185" y="2086"/>
                    </a:lnTo>
                    <a:lnTo>
                      <a:pt x="167" y="1977"/>
                    </a:lnTo>
                    <a:lnTo>
                      <a:pt x="128" y="1759"/>
                    </a:lnTo>
                    <a:lnTo>
                      <a:pt x="128" y="1759"/>
                    </a:lnTo>
                    <a:lnTo>
                      <a:pt x="92" y="1540"/>
                    </a:lnTo>
                    <a:lnTo>
                      <a:pt x="75" y="1432"/>
                    </a:lnTo>
                    <a:lnTo>
                      <a:pt x="59" y="1321"/>
                    </a:lnTo>
                    <a:lnTo>
                      <a:pt x="45" y="1211"/>
                    </a:lnTo>
                    <a:lnTo>
                      <a:pt x="32" y="1101"/>
                    </a:lnTo>
                    <a:lnTo>
                      <a:pt x="21" y="991"/>
                    </a:lnTo>
                    <a:lnTo>
                      <a:pt x="11" y="881"/>
                    </a:lnTo>
                    <a:lnTo>
                      <a:pt x="11" y="881"/>
                    </a:lnTo>
                    <a:lnTo>
                      <a:pt x="4" y="770"/>
                    </a:lnTo>
                    <a:lnTo>
                      <a:pt x="1" y="659"/>
                    </a:lnTo>
                    <a:lnTo>
                      <a:pt x="0" y="604"/>
                    </a:lnTo>
                    <a:lnTo>
                      <a:pt x="0" y="547"/>
                    </a:lnTo>
                    <a:lnTo>
                      <a:pt x="1" y="492"/>
                    </a:lnTo>
                    <a:lnTo>
                      <a:pt x="3" y="437"/>
                    </a:lnTo>
                    <a:lnTo>
                      <a:pt x="3" y="437"/>
                    </a:lnTo>
                    <a:lnTo>
                      <a:pt x="7" y="382"/>
                    </a:lnTo>
                    <a:lnTo>
                      <a:pt x="11" y="327"/>
                    </a:lnTo>
                    <a:lnTo>
                      <a:pt x="17" y="272"/>
                    </a:lnTo>
                    <a:lnTo>
                      <a:pt x="24" y="216"/>
                    </a:lnTo>
                    <a:lnTo>
                      <a:pt x="32" y="161"/>
                    </a:lnTo>
                    <a:lnTo>
                      <a:pt x="42" y="106"/>
                    </a:lnTo>
                    <a:lnTo>
                      <a:pt x="55" y="53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59" y="54"/>
                    </a:lnTo>
                    <a:lnTo>
                      <a:pt x="49" y="108"/>
                    </a:lnTo>
                    <a:lnTo>
                      <a:pt x="42" y="163"/>
                    </a:lnTo>
                    <a:lnTo>
                      <a:pt x="37" y="218"/>
                    </a:lnTo>
                    <a:lnTo>
                      <a:pt x="34" y="273"/>
                    </a:lnTo>
                    <a:lnTo>
                      <a:pt x="31" y="327"/>
                    </a:lnTo>
                    <a:lnTo>
                      <a:pt x="29" y="382"/>
                    </a:lnTo>
                    <a:lnTo>
                      <a:pt x="31" y="437"/>
                    </a:lnTo>
                    <a:lnTo>
                      <a:pt x="31" y="437"/>
                    </a:lnTo>
                    <a:lnTo>
                      <a:pt x="32" y="492"/>
                    </a:lnTo>
                    <a:lnTo>
                      <a:pt x="34" y="547"/>
                    </a:lnTo>
                    <a:lnTo>
                      <a:pt x="38" y="602"/>
                    </a:lnTo>
                    <a:lnTo>
                      <a:pt x="42" y="656"/>
                    </a:lnTo>
                    <a:lnTo>
                      <a:pt x="52" y="766"/>
                    </a:lnTo>
                    <a:lnTo>
                      <a:pt x="66" y="875"/>
                    </a:lnTo>
                    <a:lnTo>
                      <a:pt x="66" y="875"/>
                    </a:lnTo>
                    <a:lnTo>
                      <a:pt x="82" y="984"/>
                    </a:lnTo>
                    <a:lnTo>
                      <a:pt x="99" y="1092"/>
                    </a:lnTo>
                    <a:lnTo>
                      <a:pt x="118" y="1200"/>
                    </a:lnTo>
                    <a:lnTo>
                      <a:pt x="140" y="1309"/>
                    </a:lnTo>
                    <a:lnTo>
                      <a:pt x="162" y="1416"/>
                    </a:lnTo>
                    <a:lnTo>
                      <a:pt x="186" y="1523"/>
                    </a:lnTo>
                    <a:lnTo>
                      <a:pt x="236" y="1738"/>
                    </a:lnTo>
                    <a:lnTo>
                      <a:pt x="236" y="1738"/>
                    </a:lnTo>
                    <a:lnTo>
                      <a:pt x="287" y="1953"/>
                    </a:lnTo>
                    <a:lnTo>
                      <a:pt x="312" y="2060"/>
                    </a:lnTo>
                    <a:lnTo>
                      <a:pt x="336" y="2169"/>
                    </a:lnTo>
                    <a:lnTo>
                      <a:pt x="336" y="2169"/>
                    </a:lnTo>
                    <a:lnTo>
                      <a:pt x="347" y="2224"/>
                    </a:lnTo>
                    <a:lnTo>
                      <a:pt x="359" y="2279"/>
                    </a:lnTo>
                    <a:lnTo>
                      <a:pt x="367" y="2337"/>
                    </a:lnTo>
                    <a:lnTo>
                      <a:pt x="374" y="2395"/>
                    </a:lnTo>
                    <a:lnTo>
                      <a:pt x="374" y="2395"/>
                    </a:lnTo>
                    <a:lnTo>
                      <a:pt x="378" y="2455"/>
                    </a:lnTo>
                    <a:lnTo>
                      <a:pt x="380" y="2512"/>
                    </a:lnTo>
                    <a:lnTo>
                      <a:pt x="378" y="2569"/>
                    </a:lnTo>
                    <a:lnTo>
                      <a:pt x="377" y="2627"/>
                    </a:lnTo>
                    <a:lnTo>
                      <a:pt x="377" y="2627"/>
                    </a:lnTo>
                    <a:lnTo>
                      <a:pt x="373" y="2683"/>
                    </a:lnTo>
                    <a:lnTo>
                      <a:pt x="369" y="2741"/>
                    </a:lnTo>
                    <a:lnTo>
                      <a:pt x="363" y="2796"/>
                    </a:lnTo>
                    <a:lnTo>
                      <a:pt x="356" y="2853"/>
                    </a:lnTo>
                    <a:lnTo>
                      <a:pt x="340" y="2965"/>
                    </a:lnTo>
                    <a:lnTo>
                      <a:pt x="322" y="3076"/>
                    </a:lnTo>
                    <a:lnTo>
                      <a:pt x="322" y="3076"/>
                    </a:lnTo>
                    <a:lnTo>
                      <a:pt x="301" y="3186"/>
                    </a:lnTo>
                    <a:lnTo>
                      <a:pt x="277" y="3297"/>
                    </a:lnTo>
                    <a:lnTo>
                      <a:pt x="251" y="3407"/>
                    </a:lnTo>
                    <a:lnTo>
                      <a:pt x="223" y="3517"/>
                    </a:lnTo>
                    <a:lnTo>
                      <a:pt x="223" y="3517"/>
                    </a:lnTo>
                    <a:lnTo>
                      <a:pt x="219" y="3527"/>
                    </a:lnTo>
                    <a:lnTo>
                      <a:pt x="215" y="3537"/>
                    </a:lnTo>
                    <a:lnTo>
                      <a:pt x="209" y="3547"/>
                    </a:lnTo>
                    <a:lnTo>
                      <a:pt x="203" y="3555"/>
                    </a:lnTo>
                    <a:lnTo>
                      <a:pt x="196" y="3564"/>
                    </a:lnTo>
                    <a:lnTo>
                      <a:pt x="189" y="3571"/>
                    </a:lnTo>
                    <a:lnTo>
                      <a:pt x="181" y="3578"/>
                    </a:lnTo>
                    <a:lnTo>
                      <a:pt x="172" y="3583"/>
                    </a:lnTo>
                    <a:lnTo>
                      <a:pt x="162" y="3588"/>
                    </a:lnTo>
                    <a:lnTo>
                      <a:pt x="152" y="3592"/>
                    </a:lnTo>
                    <a:lnTo>
                      <a:pt x="142" y="3595"/>
                    </a:lnTo>
                    <a:lnTo>
                      <a:pt x="131" y="3596"/>
                    </a:lnTo>
                    <a:lnTo>
                      <a:pt x="121" y="3598"/>
                    </a:lnTo>
                    <a:lnTo>
                      <a:pt x="110" y="3598"/>
                    </a:lnTo>
                    <a:lnTo>
                      <a:pt x="100" y="3596"/>
                    </a:lnTo>
                    <a:lnTo>
                      <a:pt x="89" y="3593"/>
                    </a:lnTo>
                    <a:lnTo>
                      <a:pt x="89" y="3593"/>
                    </a:lnTo>
                    <a:lnTo>
                      <a:pt x="78" y="3591"/>
                    </a:lnTo>
                    <a:lnTo>
                      <a:pt x="68" y="3586"/>
                    </a:lnTo>
                    <a:lnTo>
                      <a:pt x="59" y="3581"/>
                    </a:lnTo>
                    <a:lnTo>
                      <a:pt x="49" y="3574"/>
                    </a:lnTo>
                    <a:lnTo>
                      <a:pt x="42" y="3568"/>
                    </a:lnTo>
                    <a:lnTo>
                      <a:pt x="35" y="3559"/>
                    </a:lnTo>
                    <a:lnTo>
                      <a:pt x="28" y="3551"/>
                    </a:lnTo>
                    <a:lnTo>
                      <a:pt x="22" y="3542"/>
                    </a:lnTo>
                    <a:lnTo>
                      <a:pt x="18" y="3533"/>
                    </a:lnTo>
                    <a:lnTo>
                      <a:pt x="14" y="3523"/>
                    </a:lnTo>
                    <a:lnTo>
                      <a:pt x="11" y="3513"/>
                    </a:lnTo>
                    <a:lnTo>
                      <a:pt x="8" y="3503"/>
                    </a:lnTo>
                    <a:lnTo>
                      <a:pt x="8" y="3492"/>
                    </a:lnTo>
                    <a:lnTo>
                      <a:pt x="8" y="3482"/>
                    </a:lnTo>
                    <a:lnTo>
                      <a:pt x="10" y="3470"/>
                    </a:lnTo>
                    <a:lnTo>
                      <a:pt x="11" y="3459"/>
                    </a:lnTo>
                    <a:lnTo>
                      <a:pt x="11" y="3459"/>
                    </a:lnTo>
                    <a:lnTo>
                      <a:pt x="14" y="3453"/>
                    </a:lnTo>
                    <a:lnTo>
                      <a:pt x="14" y="345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77" name="Group 165"/>
              <p:cNvGrpSpPr/>
              <p:nvPr/>
            </p:nvGrpSpPr>
            <p:grpSpPr>
              <a:xfrm rot="287009">
                <a:off x="7543525" y="3359471"/>
                <a:ext cx="436113" cy="412942"/>
                <a:chOff x="971551" y="0"/>
                <a:chExt cx="7200902" cy="6818311"/>
              </a:xfrm>
            </p:grpSpPr>
            <p:sp>
              <p:nvSpPr>
                <p:cNvPr id="185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78" name="Group 168"/>
              <p:cNvGrpSpPr/>
              <p:nvPr/>
            </p:nvGrpSpPr>
            <p:grpSpPr>
              <a:xfrm rot="18900000">
                <a:off x="7326744" y="2773898"/>
                <a:ext cx="515275" cy="144357"/>
                <a:chOff x="793750" y="0"/>
                <a:chExt cx="7556501" cy="2116991"/>
              </a:xfrm>
            </p:grpSpPr>
            <p:sp>
              <p:nvSpPr>
                <p:cNvPr id="183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4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79" name="Group 171"/>
              <p:cNvGrpSpPr/>
              <p:nvPr/>
            </p:nvGrpSpPr>
            <p:grpSpPr>
              <a:xfrm rot="21312991" flipH="1">
                <a:off x="7170907" y="3751874"/>
                <a:ext cx="313619" cy="296956"/>
                <a:chOff x="971551" y="0"/>
                <a:chExt cx="7200902" cy="6818311"/>
              </a:xfrm>
            </p:grpSpPr>
            <p:sp>
              <p:nvSpPr>
                <p:cNvPr id="181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2000">
                      <a:srgbClr val="84BC76"/>
                    </a:gs>
                    <a:gs pos="86000">
                      <a:srgbClr val="2F6C1C"/>
                    </a:gs>
                  </a:gsLst>
                  <a:lin ang="18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2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80000">
                      <a:srgbClr val="2E6D26"/>
                    </a:gs>
                  </a:gsLst>
                  <a:lin ang="258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80" name="Freeform 9"/>
              <p:cNvSpPr>
                <a:spLocks/>
              </p:cNvSpPr>
              <p:nvPr/>
            </p:nvSpPr>
            <p:spPr bwMode="auto">
              <a:xfrm>
                <a:off x="6931077" y="3471334"/>
                <a:ext cx="565098" cy="101600"/>
              </a:xfrm>
              <a:custGeom>
                <a:avLst/>
                <a:gdLst/>
                <a:ahLst/>
                <a:cxnLst>
                  <a:cxn ang="0">
                    <a:pos x="2560" y="473"/>
                  </a:cxn>
                  <a:cxn ang="0">
                    <a:pos x="2412" y="404"/>
                  </a:cxn>
                  <a:cxn ang="0">
                    <a:pos x="2261" y="341"/>
                  </a:cxn>
                  <a:cxn ang="0">
                    <a:pos x="2107" y="283"/>
                  </a:cxn>
                  <a:cxn ang="0">
                    <a:pos x="1951" y="229"/>
                  </a:cxn>
                  <a:cxn ang="0">
                    <a:pos x="1874" y="205"/>
                  </a:cxn>
                  <a:cxn ang="0">
                    <a:pos x="1715" y="161"/>
                  </a:cxn>
                  <a:cxn ang="0">
                    <a:pos x="1554" y="126"/>
                  </a:cxn>
                  <a:cxn ang="0">
                    <a:pos x="1393" y="100"/>
                  </a:cxn>
                  <a:cxn ang="0">
                    <a:pos x="1313" y="92"/>
                  </a:cxn>
                  <a:cxn ang="0">
                    <a:pos x="1149" y="85"/>
                  </a:cxn>
                  <a:cxn ang="0">
                    <a:pos x="984" y="89"/>
                  </a:cxn>
                  <a:cxn ang="0">
                    <a:pos x="818" y="102"/>
                  </a:cxn>
                  <a:cxn ang="0">
                    <a:pos x="653" y="120"/>
                  </a:cxn>
                  <a:cxn ang="0">
                    <a:pos x="571" y="131"/>
                  </a:cxn>
                  <a:cxn ang="0">
                    <a:pos x="407" y="158"/>
                  </a:cxn>
                  <a:cxn ang="0">
                    <a:pos x="243" y="191"/>
                  </a:cxn>
                  <a:cxn ang="0">
                    <a:pos x="81" y="229"/>
                  </a:cxn>
                  <a:cxn ang="0">
                    <a:pos x="0" y="250"/>
                  </a:cxn>
                  <a:cxn ang="0">
                    <a:pos x="159" y="198"/>
                  </a:cxn>
                  <a:cxn ang="0">
                    <a:pos x="320" y="153"/>
                  </a:cxn>
                  <a:cxn ang="0">
                    <a:pos x="482" y="110"/>
                  </a:cxn>
                  <a:cxn ang="0">
                    <a:pos x="646" y="75"/>
                  </a:cxn>
                  <a:cxn ang="0">
                    <a:pos x="728" y="59"/>
                  </a:cxn>
                  <a:cxn ang="0">
                    <a:pos x="895" y="32"/>
                  </a:cxn>
                  <a:cxn ang="0">
                    <a:pos x="1061" y="13"/>
                  </a:cxn>
                  <a:cxn ang="0">
                    <a:pos x="1231" y="1"/>
                  </a:cxn>
                  <a:cxn ang="0">
                    <a:pos x="1317" y="0"/>
                  </a:cxn>
                  <a:cxn ang="0">
                    <a:pos x="1487" y="10"/>
                  </a:cxn>
                  <a:cxn ang="0">
                    <a:pos x="1656" y="30"/>
                  </a:cxn>
                  <a:cxn ang="0">
                    <a:pos x="1823" y="61"/>
                  </a:cxn>
                  <a:cxn ang="0">
                    <a:pos x="1989" y="97"/>
                  </a:cxn>
                  <a:cxn ang="0">
                    <a:pos x="2071" y="119"/>
                  </a:cxn>
                  <a:cxn ang="0">
                    <a:pos x="2234" y="165"/>
                  </a:cxn>
                  <a:cxn ang="0">
                    <a:pos x="2395" y="218"/>
                  </a:cxn>
                  <a:cxn ang="0">
                    <a:pos x="2556" y="276"/>
                  </a:cxn>
                  <a:cxn ang="0">
                    <a:pos x="2635" y="307"/>
                  </a:cxn>
                  <a:cxn ang="0">
                    <a:pos x="2652" y="315"/>
                  </a:cxn>
                  <a:cxn ang="0">
                    <a:pos x="2666" y="326"/>
                  </a:cxn>
                  <a:cxn ang="0">
                    <a:pos x="2677" y="341"/>
                  </a:cxn>
                  <a:cxn ang="0">
                    <a:pos x="2690" y="373"/>
                  </a:cxn>
                  <a:cxn ang="0">
                    <a:pos x="2693" y="390"/>
                  </a:cxn>
                  <a:cxn ang="0">
                    <a:pos x="2692" y="408"/>
                  </a:cxn>
                  <a:cxn ang="0">
                    <a:pos x="2686" y="425"/>
                  </a:cxn>
                  <a:cxn ang="0">
                    <a:pos x="2682" y="434"/>
                  </a:cxn>
                  <a:cxn ang="0">
                    <a:pos x="2672" y="449"/>
                  </a:cxn>
                  <a:cxn ang="0">
                    <a:pos x="2659" y="462"/>
                  </a:cxn>
                  <a:cxn ang="0">
                    <a:pos x="2638" y="476"/>
                  </a:cxn>
                  <a:cxn ang="0">
                    <a:pos x="2612" y="482"/>
                  </a:cxn>
                  <a:cxn ang="0">
                    <a:pos x="2594" y="483"/>
                  </a:cxn>
                  <a:cxn ang="0">
                    <a:pos x="2577" y="479"/>
                  </a:cxn>
                  <a:cxn ang="0">
                    <a:pos x="2567" y="476"/>
                  </a:cxn>
                  <a:cxn ang="0">
                    <a:pos x="2560" y="473"/>
                  </a:cxn>
                </a:cxnLst>
                <a:rect l="0" t="0" r="r" b="b"/>
                <a:pathLst>
                  <a:path w="2693" h="483">
                    <a:moveTo>
                      <a:pt x="2560" y="473"/>
                    </a:moveTo>
                    <a:lnTo>
                      <a:pt x="2560" y="473"/>
                    </a:lnTo>
                    <a:lnTo>
                      <a:pt x="2487" y="438"/>
                    </a:lnTo>
                    <a:lnTo>
                      <a:pt x="2412" y="404"/>
                    </a:lnTo>
                    <a:lnTo>
                      <a:pt x="2337" y="372"/>
                    </a:lnTo>
                    <a:lnTo>
                      <a:pt x="2261" y="341"/>
                    </a:lnTo>
                    <a:lnTo>
                      <a:pt x="2184" y="311"/>
                    </a:lnTo>
                    <a:lnTo>
                      <a:pt x="2107" y="283"/>
                    </a:lnTo>
                    <a:lnTo>
                      <a:pt x="2029" y="254"/>
                    </a:lnTo>
                    <a:lnTo>
                      <a:pt x="1951" y="229"/>
                    </a:lnTo>
                    <a:lnTo>
                      <a:pt x="1951" y="229"/>
                    </a:lnTo>
                    <a:lnTo>
                      <a:pt x="1874" y="205"/>
                    </a:lnTo>
                    <a:lnTo>
                      <a:pt x="1795" y="182"/>
                    </a:lnTo>
                    <a:lnTo>
                      <a:pt x="1715" y="161"/>
                    </a:lnTo>
                    <a:lnTo>
                      <a:pt x="1635" y="141"/>
                    </a:lnTo>
                    <a:lnTo>
                      <a:pt x="1554" y="126"/>
                    </a:lnTo>
                    <a:lnTo>
                      <a:pt x="1474" y="112"/>
                    </a:lnTo>
                    <a:lnTo>
                      <a:pt x="1393" y="100"/>
                    </a:lnTo>
                    <a:lnTo>
                      <a:pt x="1313" y="92"/>
                    </a:lnTo>
                    <a:lnTo>
                      <a:pt x="1313" y="92"/>
                    </a:lnTo>
                    <a:lnTo>
                      <a:pt x="1231" y="88"/>
                    </a:lnTo>
                    <a:lnTo>
                      <a:pt x="1149" y="85"/>
                    </a:lnTo>
                    <a:lnTo>
                      <a:pt x="1067" y="86"/>
                    </a:lnTo>
                    <a:lnTo>
                      <a:pt x="984" y="89"/>
                    </a:lnTo>
                    <a:lnTo>
                      <a:pt x="902" y="95"/>
                    </a:lnTo>
                    <a:lnTo>
                      <a:pt x="818" y="102"/>
                    </a:lnTo>
                    <a:lnTo>
                      <a:pt x="736" y="110"/>
                    </a:lnTo>
                    <a:lnTo>
                      <a:pt x="653" y="120"/>
                    </a:lnTo>
                    <a:lnTo>
                      <a:pt x="653" y="120"/>
                    </a:lnTo>
                    <a:lnTo>
                      <a:pt x="571" y="131"/>
                    </a:lnTo>
                    <a:lnTo>
                      <a:pt x="489" y="144"/>
                    </a:lnTo>
                    <a:lnTo>
                      <a:pt x="407" y="158"/>
                    </a:lnTo>
                    <a:lnTo>
                      <a:pt x="325" y="174"/>
                    </a:lnTo>
                    <a:lnTo>
                      <a:pt x="243" y="191"/>
                    </a:lnTo>
                    <a:lnTo>
                      <a:pt x="161" y="209"/>
                    </a:lnTo>
                    <a:lnTo>
                      <a:pt x="81" y="22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80" y="223"/>
                    </a:lnTo>
                    <a:lnTo>
                      <a:pt x="159" y="198"/>
                    </a:lnTo>
                    <a:lnTo>
                      <a:pt x="239" y="174"/>
                    </a:lnTo>
                    <a:lnTo>
                      <a:pt x="320" y="153"/>
                    </a:lnTo>
                    <a:lnTo>
                      <a:pt x="400" y="130"/>
                    </a:lnTo>
                    <a:lnTo>
                      <a:pt x="482" y="110"/>
                    </a:lnTo>
                    <a:lnTo>
                      <a:pt x="564" y="92"/>
                    </a:lnTo>
                    <a:lnTo>
                      <a:pt x="646" y="75"/>
                    </a:lnTo>
                    <a:lnTo>
                      <a:pt x="646" y="75"/>
                    </a:lnTo>
                    <a:lnTo>
                      <a:pt x="728" y="59"/>
                    </a:lnTo>
                    <a:lnTo>
                      <a:pt x="811" y="45"/>
                    </a:lnTo>
                    <a:lnTo>
                      <a:pt x="895" y="32"/>
                    </a:lnTo>
                    <a:lnTo>
                      <a:pt x="978" y="21"/>
                    </a:lnTo>
                    <a:lnTo>
                      <a:pt x="1061" y="13"/>
                    </a:lnTo>
                    <a:lnTo>
                      <a:pt x="1146" y="6"/>
                    </a:lnTo>
                    <a:lnTo>
                      <a:pt x="1231" y="1"/>
                    </a:lnTo>
                    <a:lnTo>
                      <a:pt x="1317" y="0"/>
                    </a:lnTo>
                    <a:lnTo>
                      <a:pt x="1317" y="0"/>
                    </a:lnTo>
                    <a:lnTo>
                      <a:pt x="1402" y="3"/>
                    </a:lnTo>
                    <a:lnTo>
                      <a:pt x="1487" y="10"/>
                    </a:lnTo>
                    <a:lnTo>
                      <a:pt x="1571" y="18"/>
                    </a:lnTo>
                    <a:lnTo>
                      <a:pt x="1656" y="30"/>
                    </a:lnTo>
                    <a:lnTo>
                      <a:pt x="1739" y="44"/>
                    </a:lnTo>
                    <a:lnTo>
                      <a:pt x="1823" y="61"/>
                    </a:lnTo>
                    <a:lnTo>
                      <a:pt x="1906" y="78"/>
                    </a:lnTo>
                    <a:lnTo>
                      <a:pt x="1989" y="97"/>
                    </a:lnTo>
                    <a:lnTo>
                      <a:pt x="1989" y="97"/>
                    </a:lnTo>
                    <a:lnTo>
                      <a:pt x="2071" y="119"/>
                    </a:lnTo>
                    <a:lnTo>
                      <a:pt x="2153" y="141"/>
                    </a:lnTo>
                    <a:lnTo>
                      <a:pt x="2234" y="165"/>
                    </a:lnTo>
                    <a:lnTo>
                      <a:pt x="2314" y="191"/>
                    </a:lnTo>
                    <a:lnTo>
                      <a:pt x="2395" y="218"/>
                    </a:lnTo>
                    <a:lnTo>
                      <a:pt x="2475" y="246"/>
                    </a:lnTo>
                    <a:lnTo>
                      <a:pt x="2556" y="276"/>
                    </a:lnTo>
                    <a:lnTo>
                      <a:pt x="2635" y="307"/>
                    </a:lnTo>
                    <a:lnTo>
                      <a:pt x="2635" y="307"/>
                    </a:lnTo>
                    <a:lnTo>
                      <a:pt x="2644" y="311"/>
                    </a:lnTo>
                    <a:lnTo>
                      <a:pt x="2652" y="315"/>
                    </a:lnTo>
                    <a:lnTo>
                      <a:pt x="2659" y="321"/>
                    </a:lnTo>
                    <a:lnTo>
                      <a:pt x="2666" y="326"/>
                    </a:lnTo>
                    <a:lnTo>
                      <a:pt x="2672" y="333"/>
                    </a:lnTo>
                    <a:lnTo>
                      <a:pt x="2677" y="341"/>
                    </a:lnTo>
                    <a:lnTo>
                      <a:pt x="2686" y="356"/>
                    </a:lnTo>
                    <a:lnTo>
                      <a:pt x="2690" y="373"/>
                    </a:lnTo>
                    <a:lnTo>
                      <a:pt x="2692" y="381"/>
                    </a:lnTo>
                    <a:lnTo>
                      <a:pt x="2693" y="390"/>
                    </a:lnTo>
                    <a:lnTo>
                      <a:pt x="2693" y="398"/>
                    </a:lnTo>
                    <a:lnTo>
                      <a:pt x="2692" y="408"/>
                    </a:lnTo>
                    <a:lnTo>
                      <a:pt x="2689" y="417"/>
                    </a:lnTo>
                    <a:lnTo>
                      <a:pt x="2686" y="425"/>
                    </a:lnTo>
                    <a:lnTo>
                      <a:pt x="2686" y="425"/>
                    </a:lnTo>
                    <a:lnTo>
                      <a:pt x="2682" y="434"/>
                    </a:lnTo>
                    <a:lnTo>
                      <a:pt x="2677" y="442"/>
                    </a:lnTo>
                    <a:lnTo>
                      <a:pt x="2672" y="449"/>
                    </a:lnTo>
                    <a:lnTo>
                      <a:pt x="2666" y="456"/>
                    </a:lnTo>
                    <a:lnTo>
                      <a:pt x="2659" y="462"/>
                    </a:lnTo>
                    <a:lnTo>
                      <a:pt x="2653" y="468"/>
                    </a:lnTo>
                    <a:lnTo>
                      <a:pt x="2638" y="476"/>
                    </a:lnTo>
                    <a:lnTo>
                      <a:pt x="2621" y="480"/>
                    </a:lnTo>
                    <a:lnTo>
                      <a:pt x="2612" y="482"/>
                    </a:lnTo>
                    <a:lnTo>
                      <a:pt x="2603" y="483"/>
                    </a:lnTo>
                    <a:lnTo>
                      <a:pt x="2594" y="483"/>
                    </a:lnTo>
                    <a:lnTo>
                      <a:pt x="2586" y="482"/>
                    </a:lnTo>
                    <a:lnTo>
                      <a:pt x="2577" y="479"/>
                    </a:lnTo>
                    <a:lnTo>
                      <a:pt x="2567" y="476"/>
                    </a:lnTo>
                    <a:lnTo>
                      <a:pt x="2567" y="476"/>
                    </a:lnTo>
                    <a:lnTo>
                      <a:pt x="2562" y="473"/>
                    </a:lnTo>
                    <a:lnTo>
                      <a:pt x="2560" y="47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360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453" name="Oval 452"/>
          <p:cNvSpPr/>
          <p:nvPr/>
        </p:nvSpPr>
        <p:spPr>
          <a:xfrm>
            <a:off x="1788853" y="38316"/>
            <a:ext cx="2133600" cy="2133600"/>
          </a:xfrm>
          <a:prstGeom prst="ellipse">
            <a:avLst/>
          </a:prstGeom>
          <a:gradFill flip="none" rotWithShape="1">
            <a:gsLst>
              <a:gs pos="49000">
                <a:srgbClr val="FFFFFF"/>
              </a:gs>
              <a:gs pos="100000">
                <a:srgbClr val="F4C123"/>
              </a:gs>
              <a:gs pos="69000">
                <a:srgbClr val="FFFB2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317500">
              <a:srgbClr val="FFFF00">
                <a:alpha val="50000"/>
              </a:srgbClr>
            </a:glow>
            <a:softEdge rad="1270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91440" rtlCol="0" anchor="ctr" anchorCtr="1"/>
          <a:lstStyle/>
          <a:p>
            <a:pPr algn="ctr">
              <a:lnSpc>
                <a:spcPct val="85000"/>
              </a:lnSpc>
            </a:pPr>
            <a:endParaRPr lang="en-US" sz="3600" dirty="0">
              <a:solidFill>
                <a:srgbClr val="696400"/>
              </a:solidFill>
              <a:latin typeface="Arial Narrow"/>
              <a:cs typeface="Arial Narrow"/>
            </a:endParaRPr>
          </a:p>
        </p:txBody>
      </p:sp>
      <p:sp>
        <p:nvSpPr>
          <p:cNvPr id="491" name="Rectangle 70"/>
          <p:cNvSpPr>
            <a:spLocks noChangeArrowheads="1"/>
          </p:cNvSpPr>
          <p:nvPr/>
        </p:nvSpPr>
        <p:spPr bwMode="auto">
          <a:xfrm>
            <a:off x="2209800" y="990600"/>
            <a:ext cx="4191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tIns="18288" rIns="27432" bIns="18288"/>
          <a:lstStyle/>
          <a:p>
            <a:pPr>
              <a:lnSpc>
                <a:spcPct val="85000"/>
              </a:lnSpc>
              <a:spcBef>
                <a:spcPts val="200"/>
              </a:spcBef>
            </a:pPr>
            <a:endParaRPr lang="en-US" sz="2800" dirty="0">
              <a:solidFill>
                <a:srgbClr val="000000"/>
              </a:solidFill>
              <a:latin typeface="Arial Narrow" pitchFamily="34" charset="0"/>
            </a:endParaRPr>
          </a:p>
          <a:p>
            <a:pPr>
              <a:lnSpc>
                <a:spcPct val="85000"/>
              </a:lnSpc>
              <a:spcBef>
                <a:spcPts val="200"/>
              </a:spcBef>
            </a:pPr>
            <a:endParaRPr lang="en-US" sz="2400" dirty="0">
              <a:solidFill>
                <a:srgbClr val="6B6B6B"/>
              </a:solidFill>
              <a:latin typeface="Arial Narrow" pitchFamily="11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176" y="576736"/>
            <a:ext cx="4108753" cy="1406741"/>
          </a:xfrm>
        </p:spPr>
        <p:txBody>
          <a:bodyPr>
            <a:normAutofit/>
          </a:bodyPr>
          <a:lstStyle/>
          <a:p>
            <a:r>
              <a:rPr lang="en-US" sz="6000" dirty="0"/>
              <a:t>Mentorship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5319" y="2818100"/>
            <a:ext cx="4451009" cy="350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4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4C106-7308-41F1-8437-435421AAA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5160264"/>
          </a:xfrm>
        </p:spPr>
        <p:txBody>
          <a:bodyPr>
            <a:normAutofit fontScale="90000"/>
          </a:bodyPr>
          <a:lstStyle/>
          <a:p>
            <a:r>
              <a:rPr lang="en-CA" b="1" u="sng" dirty="0"/>
              <a:t>CONTACT INFO:</a:t>
            </a:r>
            <a:br>
              <a:rPr lang="en-CA" dirty="0"/>
            </a:br>
            <a:br>
              <a:rPr lang="en-CA" dirty="0"/>
            </a:br>
            <a:r>
              <a:rPr lang="en-CA" sz="5400" dirty="0"/>
              <a:t>Rhonda Pauls</a:t>
            </a:r>
            <a:br>
              <a:rPr lang="en-CA" sz="5400" dirty="0"/>
            </a:br>
            <a:r>
              <a:rPr lang="en-CA" sz="5400" dirty="0">
                <a:hlinkClick r:id="rId2"/>
              </a:rPr>
              <a:t>president@bcbua.ca</a:t>
            </a:r>
            <a:br>
              <a:rPr lang="en-CA" sz="5400" dirty="0"/>
            </a:br>
            <a:r>
              <a:rPr lang="en-CA" sz="5400" dirty="0">
                <a:hlinkClick r:id="rId3"/>
              </a:rPr>
              <a:t>ladyblue.uic@gmail.com</a:t>
            </a:r>
            <a:br>
              <a:rPr lang="en-CA" sz="5400" dirty="0"/>
            </a:br>
            <a:br>
              <a:rPr lang="en-CA" sz="5400" dirty="0"/>
            </a:br>
            <a:r>
              <a:rPr lang="en-CA" sz="5400" dirty="0"/>
              <a:t>c.604-217-7640</a:t>
            </a:r>
          </a:p>
        </p:txBody>
      </p:sp>
    </p:spTree>
    <p:extLst>
      <p:ext uri="{BB962C8B-B14F-4D97-AF65-F5344CB8AC3E}">
        <p14:creationId xmlns:p14="http://schemas.microsoft.com/office/powerpoint/2010/main" val="4077833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RESULTS…. 35 and under…survey says…..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Positive Experiences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133599" y="2737246"/>
            <a:ext cx="3090672" cy="3892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- HAD FUN</a:t>
            </a:r>
          </a:p>
          <a:p>
            <a:pPr marL="0" indent="0">
              <a:buNone/>
            </a:pPr>
            <a:r>
              <a:rPr lang="en-US" dirty="0"/>
              <a:t> - Someone</a:t>
            </a:r>
          </a:p>
          <a:p>
            <a:pPr marL="0" indent="0">
              <a:buNone/>
            </a:pPr>
            <a:r>
              <a:rPr lang="en-US" dirty="0"/>
              <a:t>helped/supported me</a:t>
            </a:r>
          </a:p>
          <a:p>
            <a:pPr marL="0" indent="0">
              <a:buNone/>
            </a:pPr>
            <a:r>
              <a:rPr lang="en-US" dirty="0"/>
              <a:t> - I felt successful</a:t>
            </a:r>
          </a:p>
          <a:p>
            <a:pPr marL="0" indent="0">
              <a:buNone/>
            </a:pPr>
            <a:r>
              <a:rPr lang="en-US" dirty="0"/>
              <a:t> - I felt proud</a:t>
            </a:r>
          </a:p>
          <a:p>
            <a:pPr marL="0" indent="0">
              <a:buNone/>
            </a:pPr>
            <a:r>
              <a:rPr lang="en-US" dirty="0"/>
              <a:t> - People were nice to me</a:t>
            </a:r>
          </a:p>
          <a:p>
            <a:pPr marL="0" indent="0">
              <a:buNone/>
            </a:pPr>
            <a:r>
              <a:rPr lang="en-US" dirty="0"/>
              <a:t> - I understood what was expected of me</a:t>
            </a:r>
          </a:p>
          <a:p>
            <a:pPr marL="0" indent="0">
              <a:buNone/>
            </a:pPr>
            <a:r>
              <a:rPr lang="en-US" dirty="0"/>
              <a:t>- I knew how to get better/improve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300" dirty="0">
                <a:solidFill>
                  <a:srgbClr val="FF0000"/>
                </a:solidFill>
              </a:rPr>
              <a:t>Negative Experiences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5390640" y="2737246"/>
            <a:ext cx="3090672" cy="3892154"/>
          </a:xfrm>
        </p:spPr>
        <p:txBody>
          <a:bodyPr/>
          <a:lstStyle/>
          <a:p>
            <a:r>
              <a:rPr lang="en-US" dirty="0"/>
              <a:t> was embarrassed</a:t>
            </a:r>
          </a:p>
          <a:p>
            <a:r>
              <a:rPr lang="en-US" dirty="0"/>
              <a:t> felt like a failure</a:t>
            </a:r>
          </a:p>
          <a:p>
            <a:r>
              <a:rPr lang="en-US" dirty="0"/>
              <a:t> felt criticized</a:t>
            </a:r>
          </a:p>
          <a:p>
            <a:r>
              <a:rPr lang="en-US" dirty="0"/>
              <a:t> I didn’t understand what to do</a:t>
            </a:r>
          </a:p>
          <a:p>
            <a:r>
              <a:rPr lang="en-US" dirty="0"/>
              <a:t> nobody helped me/answered my questions</a:t>
            </a:r>
          </a:p>
          <a:p>
            <a:r>
              <a:rPr lang="en-US" dirty="0"/>
              <a:t> It wasn’t fun. I didn’t enjoy it.</a:t>
            </a:r>
          </a:p>
          <a:p>
            <a:r>
              <a:rPr lang="en-US" dirty="0"/>
              <a:t>Instructor didn’t care</a:t>
            </a:r>
          </a:p>
        </p:txBody>
      </p:sp>
    </p:spTree>
    <p:extLst>
      <p:ext uri="{BB962C8B-B14F-4D97-AF65-F5344CB8AC3E}">
        <p14:creationId xmlns:p14="http://schemas.microsoft.com/office/powerpoint/2010/main" val="304005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RESULTS….over 35….survey says…..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12799" y="1500327"/>
            <a:ext cx="4120896" cy="692458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Positive Experiences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003177" y="2432482"/>
            <a:ext cx="3835153" cy="3915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- </a:t>
            </a:r>
            <a:r>
              <a:rPr lang="en-US" dirty="0">
                <a:highlight>
                  <a:srgbClr val="FFFF00"/>
                </a:highlight>
              </a:rPr>
              <a:t>change</a:t>
            </a:r>
          </a:p>
          <a:p>
            <a:pPr marL="0" indent="0">
              <a:buNone/>
            </a:pPr>
            <a:r>
              <a:rPr lang="en-US" dirty="0"/>
              <a:t> - felt encouraged</a:t>
            </a:r>
          </a:p>
          <a:p>
            <a:pPr marL="0" indent="0">
              <a:buNone/>
            </a:pPr>
            <a:r>
              <a:rPr lang="en-US" dirty="0"/>
              <a:t> - felt supported</a:t>
            </a:r>
          </a:p>
          <a:p>
            <a:pPr marL="0" indent="0">
              <a:buNone/>
            </a:pPr>
            <a:r>
              <a:rPr lang="en-US" dirty="0"/>
              <a:t> - felt challenged</a:t>
            </a:r>
          </a:p>
          <a:p>
            <a:pPr marL="0" indent="0">
              <a:buNone/>
            </a:pPr>
            <a:r>
              <a:rPr lang="en-US" dirty="0"/>
              <a:t> - </a:t>
            </a:r>
            <a:r>
              <a:rPr lang="en-US" dirty="0">
                <a:highlight>
                  <a:srgbClr val="FFFF00"/>
                </a:highlight>
              </a:rPr>
              <a:t>enjoyed seeing others succeed</a:t>
            </a:r>
          </a:p>
          <a:p>
            <a:pPr marL="0" indent="0">
              <a:buNone/>
            </a:pPr>
            <a:r>
              <a:rPr lang="en-US" dirty="0"/>
              <a:t> - </a:t>
            </a:r>
            <a:r>
              <a:rPr lang="en-US" dirty="0">
                <a:highlight>
                  <a:srgbClr val="FFFF00"/>
                </a:highlight>
              </a:rPr>
              <a:t>overcame my fear</a:t>
            </a:r>
          </a:p>
          <a:p>
            <a:pPr>
              <a:buFontTx/>
              <a:buChar char="-"/>
            </a:pPr>
            <a:r>
              <a:rPr lang="en-US" dirty="0">
                <a:highlight>
                  <a:srgbClr val="FFFF00"/>
                </a:highlight>
              </a:rPr>
              <a:t>Self growth</a:t>
            </a:r>
          </a:p>
          <a:p>
            <a:pPr>
              <a:buFontTx/>
              <a:buChar char="-"/>
            </a:pPr>
            <a:r>
              <a:rPr lang="en-US" dirty="0">
                <a:highlight>
                  <a:srgbClr val="FFFF00"/>
                </a:highlight>
              </a:rPr>
              <a:t>Created happy memories</a:t>
            </a:r>
          </a:p>
          <a:p>
            <a:pPr>
              <a:buFontTx/>
              <a:buChar char="-"/>
            </a:pPr>
            <a:r>
              <a:rPr lang="en-US" dirty="0">
                <a:highlight>
                  <a:srgbClr val="00FF00"/>
                </a:highlight>
              </a:rPr>
              <a:t>Able to celebrate failure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155520" y="1500328"/>
            <a:ext cx="4120896" cy="692457"/>
          </a:xfrm>
        </p:spPr>
        <p:txBody>
          <a:bodyPr/>
          <a:lstStyle/>
          <a:p>
            <a:r>
              <a:rPr lang="en-US" sz="2300" dirty="0">
                <a:solidFill>
                  <a:srgbClr val="FF0000"/>
                </a:solidFill>
              </a:rPr>
              <a:t>Negative Experiences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5390640" y="2432482"/>
            <a:ext cx="3090672" cy="419691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don’t like unknowns</a:t>
            </a:r>
          </a:p>
          <a:p>
            <a:r>
              <a:rPr lang="en-US" dirty="0"/>
              <a:t> </a:t>
            </a:r>
            <a:r>
              <a:rPr lang="en-US" dirty="0">
                <a:highlight>
                  <a:srgbClr val="00FF00"/>
                </a:highlight>
              </a:rPr>
              <a:t>fear of failure</a:t>
            </a:r>
          </a:p>
          <a:p>
            <a:r>
              <a:rPr lang="en-US" dirty="0"/>
              <a:t> I was criticized</a:t>
            </a:r>
          </a:p>
          <a:p>
            <a:r>
              <a:rPr lang="en-US" dirty="0"/>
              <a:t> I was mocked</a:t>
            </a:r>
          </a:p>
          <a:p>
            <a:r>
              <a:rPr lang="en-US" dirty="0"/>
              <a:t> was not supported</a:t>
            </a:r>
          </a:p>
          <a:p>
            <a:r>
              <a:rPr lang="en-US" dirty="0"/>
              <a:t> </a:t>
            </a:r>
            <a:r>
              <a:rPr lang="en-US" dirty="0">
                <a:highlight>
                  <a:srgbClr val="FFFF00"/>
                </a:highlight>
              </a:rPr>
              <a:t>afraid of injury</a:t>
            </a:r>
          </a:p>
          <a:p>
            <a:r>
              <a:rPr lang="en-US" dirty="0">
                <a:highlight>
                  <a:srgbClr val="FFFF00"/>
                </a:highlight>
              </a:rPr>
              <a:t>Don’t like confrontation</a:t>
            </a:r>
          </a:p>
          <a:p>
            <a:r>
              <a:rPr lang="en-US" dirty="0"/>
              <a:t>Lack of appreciation</a:t>
            </a:r>
          </a:p>
          <a:p>
            <a:r>
              <a:rPr lang="en-US" dirty="0"/>
              <a:t>No positive reinforcement</a:t>
            </a:r>
          </a:p>
          <a:p>
            <a:r>
              <a:rPr lang="en-US" dirty="0">
                <a:highlight>
                  <a:srgbClr val="FFFF00"/>
                </a:highlight>
              </a:rPr>
              <a:t>egos</a:t>
            </a:r>
          </a:p>
        </p:txBody>
      </p:sp>
    </p:spTree>
    <p:extLst>
      <p:ext uri="{BB962C8B-B14F-4D97-AF65-F5344CB8AC3E}">
        <p14:creationId xmlns:p14="http://schemas.microsoft.com/office/powerpoint/2010/main" val="292909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did we learn about young people???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We better make sure that…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They have FUN (</a:t>
            </a:r>
            <a:r>
              <a:rPr lang="en-US" dirty="0">
                <a:solidFill>
                  <a:srgbClr val="FF0000"/>
                </a:solidFill>
              </a:rPr>
              <a:t>our culture</a:t>
            </a:r>
            <a:r>
              <a:rPr lang="en-US" dirty="0"/>
              <a:t>)</a:t>
            </a:r>
          </a:p>
          <a:p>
            <a:r>
              <a:rPr lang="en-US" dirty="0"/>
              <a:t>They have a clear understanding of what is expected of them (</a:t>
            </a:r>
            <a:r>
              <a:rPr lang="en-US" dirty="0">
                <a:solidFill>
                  <a:srgbClr val="FF0000"/>
                </a:solidFill>
              </a:rPr>
              <a:t>identified competencies)</a:t>
            </a:r>
          </a:p>
          <a:p>
            <a:r>
              <a:rPr lang="en-US" dirty="0"/>
              <a:t>They are encouraged and supported (</a:t>
            </a:r>
            <a:r>
              <a:rPr lang="en-US" dirty="0">
                <a:solidFill>
                  <a:srgbClr val="FF0000"/>
                </a:solidFill>
              </a:rPr>
              <a:t>philosophy</a:t>
            </a:r>
            <a:r>
              <a:rPr lang="en-US" dirty="0"/>
              <a:t>)</a:t>
            </a:r>
          </a:p>
          <a:p>
            <a:r>
              <a:rPr lang="en-US" dirty="0"/>
              <a:t>We validate their effort and celebrate their successes (</a:t>
            </a:r>
            <a:r>
              <a:rPr lang="en-US" dirty="0">
                <a:solidFill>
                  <a:srgbClr val="FF0000"/>
                </a:solidFill>
              </a:rPr>
              <a:t>acknowledgement</a:t>
            </a:r>
            <a:r>
              <a:rPr lang="en-US" dirty="0"/>
              <a:t>)</a:t>
            </a:r>
          </a:p>
          <a:p>
            <a:r>
              <a:rPr lang="en-US" dirty="0"/>
              <a:t>They know we care about them and they feel safe (</a:t>
            </a:r>
            <a:r>
              <a:rPr lang="en-US" dirty="0">
                <a:solidFill>
                  <a:srgbClr val="FF0000"/>
                </a:solidFill>
              </a:rPr>
              <a:t>relationships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We CANNOT…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Allow them to be openly criticized and demeaned without interventions in place</a:t>
            </a:r>
          </a:p>
          <a:p>
            <a:r>
              <a:rPr lang="en-US" dirty="0"/>
              <a:t>Allow them to continue umpiring poorly for their entire career</a:t>
            </a:r>
          </a:p>
          <a:p>
            <a:r>
              <a:rPr lang="en-US" dirty="0"/>
              <a:t>Allow “intention-</a:t>
            </a:r>
            <a:r>
              <a:rPr lang="en-US" dirty="0" err="1"/>
              <a:t>behaviour</a:t>
            </a:r>
            <a:r>
              <a:rPr lang="en-US" dirty="0"/>
              <a:t>” gaps to exist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70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D0FDE-8093-476A-AD1E-08DEDFC38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CA"/>
              <a:t>            Maslow’s Hierarchy of Needs</a:t>
            </a:r>
          </a:p>
        </p:txBody>
      </p:sp>
      <p:pic>
        <p:nvPicPr>
          <p:cNvPr id="2050" name="Picture 2" descr="maslow's hierarchy of needs five stage pyramid">
            <a:extLst>
              <a:ext uri="{FF2B5EF4-FFF2-40B4-BE49-F238E27FC236}">
                <a16:creationId xmlns:a16="http://schemas.microsoft.com/office/drawing/2014/main" id="{31AF9BB6-A805-416F-A0EA-D5514B564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3506" y="1267690"/>
            <a:ext cx="8489718" cy="526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4" descr="Arrow: Straight with solid fill">
            <a:extLst>
              <a:ext uri="{FF2B5EF4-FFF2-40B4-BE49-F238E27FC236}">
                <a16:creationId xmlns:a16="http://schemas.microsoft.com/office/drawing/2014/main" id="{BA04DAC6-A372-44C9-9BC4-AC5FDF4EE9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9342438" y="5995988"/>
            <a:ext cx="46037" cy="46037"/>
          </a:xfrm>
        </p:spPr>
      </p:pic>
      <p:pic>
        <p:nvPicPr>
          <p:cNvPr id="7" name="Graphic 6" descr="Arrow Right with solid fill">
            <a:extLst>
              <a:ext uri="{FF2B5EF4-FFF2-40B4-BE49-F238E27FC236}">
                <a16:creationId xmlns:a16="http://schemas.microsoft.com/office/drawing/2014/main" id="{5957A216-2A36-4183-883D-20F8DBC209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8255" y="4748646"/>
            <a:ext cx="914400" cy="914400"/>
          </a:xfrm>
          <a:prstGeom prst="rect">
            <a:avLst/>
          </a:prstGeom>
        </p:spPr>
      </p:pic>
      <p:pic>
        <p:nvPicPr>
          <p:cNvPr id="26" name="Graphic 25" descr="Arrow Right with solid fill">
            <a:extLst>
              <a:ext uri="{FF2B5EF4-FFF2-40B4-BE49-F238E27FC236}">
                <a16:creationId xmlns:a16="http://schemas.microsoft.com/office/drawing/2014/main" id="{77888C5B-4852-4182-96CE-3B7EC8F7CD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27409" y="3962401"/>
            <a:ext cx="914400" cy="914400"/>
          </a:xfrm>
          <a:prstGeom prst="rect">
            <a:avLst/>
          </a:prstGeom>
        </p:spPr>
      </p:pic>
      <p:pic>
        <p:nvPicPr>
          <p:cNvPr id="27" name="Graphic 26" descr="Arrow Right with solid fill">
            <a:extLst>
              <a:ext uri="{FF2B5EF4-FFF2-40B4-BE49-F238E27FC236}">
                <a16:creationId xmlns:a16="http://schemas.microsoft.com/office/drawing/2014/main" id="{D3EB1257-66B7-43BC-A6BE-82F9C86A45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84609" y="3318740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D9227D-1404-4E1D-BDE2-9796AD558DE0}"/>
              </a:ext>
            </a:extLst>
          </p:cNvPr>
          <p:cNvSpPr txBox="1"/>
          <p:nvPr/>
        </p:nvSpPr>
        <p:spPr>
          <a:xfrm>
            <a:off x="808255" y="1659660"/>
            <a:ext cx="2568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   </a:t>
            </a:r>
            <a:r>
              <a:rPr lang="en-CA" sz="2000" dirty="0"/>
              <a:t>Growth happens</a:t>
            </a:r>
          </a:p>
        </p:txBody>
      </p:sp>
      <p:pic>
        <p:nvPicPr>
          <p:cNvPr id="10" name="Graphic 9" descr="Arrow: Slight curve with solid fill">
            <a:extLst>
              <a:ext uri="{FF2B5EF4-FFF2-40B4-BE49-F238E27FC236}">
                <a16:creationId xmlns:a16="http://schemas.microsoft.com/office/drawing/2014/main" id="{E3184ACF-772C-41BE-AFE2-9F4A2CE84C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41809" y="1930400"/>
            <a:ext cx="1266157" cy="117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73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6347713" cy="838200"/>
          </a:xfrm>
        </p:spPr>
        <p:txBody>
          <a:bodyPr>
            <a:noAutofit/>
          </a:bodyPr>
          <a:lstStyle/>
          <a:p>
            <a:r>
              <a:rPr lang="en-US" sz="2400" dirty="0"/>
              <a:t>US National Association of Sport Officials Survey article from 2017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599" y="1676401"/>
            <a:ext cx="6347714" cy="4364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17,500 officials surveyed from multiple sports</a:t>
            </a:r>
          </a:p>
          <a:p>
            <a:r>
              <a:rPr lang="en-US" dirty="0">
                <a:solidFill>
                  <a:srgbClr val="FF0000"/>
                </a:solidFill>
              </a:rPr>
              <a:t>8/10</a:t>
            </a:r>
            <a:r>
              <a:rPr lang="en-US" dirty="0"/>
              <a:t> officials quit after 2</a:t>
            </a:r>
            <a:r>
              <a:rPr lang="en-US" baseline="30000" dirty="0"/>
              <a:t>nd</a:t>
            </a:r>
            <a:r>
              <a:rPr lang="en-US" dirty="0"/>
              <a:t> year</a:t>
            </a:r>
          </a:p>
          <a:p>
            <a:r>
              <a:rPr lang="en-US" dirty="0"/>
              <a:t>Of those who quit – </a:t>
            </a:r>
            <a:r>
              <a:rPr lang="en-US" dirty="0">
                <a:solidFill>
                  <a:srgbClr val="FF0000"/>
                </a:solidFill>
              </a:rPr>
              <a:t>75%</a:t>
            </a:r>
            <a:r>
              <a:rPr lang="en-US" dirty="0"/>
              <a:t> of them indicate </a:t>
            </a:r>
            <a:r>
              <a:rPr lang="en-US" dirty="0">
                <a:solidFill>
                  <a:srgbClr val="FF0000"/>
                </a:solidFill>
              </a:rPr>
              <a:t>ADULT BEHAVIOUR</a:t>
            </a:r>
            <a:r>
              <a:rPr lang="en-US" dirty="0"/>
              <a:t> as the reason</a:t>
            </a:r>
          </a:p>
          <a:p>
            <a:r>
              <a:rPr lang="en-US" dirty="0">
                <a:solidFill>
                  <a:srgbClr val="FF0000"/>
                </a:solidFill>
              </a:rPr>
              <a:t>47% </a:t>
            </a:r>
            <a:r>
              <a:rPr lang="en-US" dirty="0">
                <a:solidFill>
                  <a:schemeClr val="tx1"/>
                </a:solidFill>
              </a:rPr>
              <a:t>of officials indicated they had felt </a:t>
            </a:r>
            <a:r>
              <a:rPr lang="en-US" dirty="0">
                <a:solidFill>
                  <a:srgbClr val="FF0000"/>
                </a:solidFill>
              </a:rPr>
              <a:t>“unsafe” or “feared for their safety” </a:t>
            </a:r>
            <a:r>
              <a:rPr lang="en-US" dirty="0">
                <a:solidFill>
                  <a:schemeClr val="tx1"/>
                </a:solidFill>
              </a:rPr>
              <a:t>from players, coaches or spectators</a:t>
            </a:r>
          </a:p>
          <a:p>
            <a:r>
              <a:rPr lang="en-US" dirty="0"/>
              <a:t>On average, it takes </a:t>
            </a:r>
            <a:r>
              <a:rPr lang="en-US" dirty="0">
                <a:solidFill>
                  <a:srgbClr val="FF0000"/>
                </a:solidFill>
              </a:rPr>
              <a:t>6 years </a:t>
            </a:r>
            <a:r>
              <a:rPr lang="en-US" dirty="0"/>
              <a:t>for an official to be prepared to officiate varsity level sports</a:t>
            </a:r>
          </a:p>
          <a:p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1962</a:t>
            </a:r>
            <a:r>
              <a:rPr lang="en-US" dirty="0"/>
              <a:t> the average age of an official was </a:t>
            </a:r>
            <a:r>
              <a:rPr lang="en-US" dirty="0">
                <a:solidFill>
                  <a:srgbClr val="FF0000"/>
                </a:solidFill>
              </a:rPr>
              <a:t>18,</a:t>
            </a: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2017</a:t>
            </a:r>
            <a:r>
              <a:rPr lang="en-US" dirty="0"/>
              <a:t>…..it was </a:t>
            </a:r>
            <a:r>
              <a:rPr lang="en-US" dirty="0">
                <a:solidFill>
                  <a:srgbClr val="FF0000"/>
                </a:solidFill>
              </a:rPr>
              <a:t>53</a:t>
            </a:r>
          </a:p>
          <a:p>
            <a:r>
              <a:rPr lang="en-US" dirty="0">
                <a:solidFill>
                  <a:srgbClr val="FF0000"/>
                </a:solidFill>
              </a:rPr>
              <a:t>74% </a:t>
            </a:r>
            <a:r>
              <a:rPr lang="en-US" dirty="0">
                <a:solidFill>
                  <a:schemeClr val="tx1"/>
                </a:solidFill>
              </a:rPr>
              <a:t>of officials recommended mentorship as a retention strategy for new officials</a:t>
            </a:r>
          </a:p>
          <a:p>
            <a:r>
              <a:rPr lang="en-US" dirty="0"/>
              <a:t>HOW WILL WE KEEP DEVELOPING YOUNGER OFFICIALS IN THE GAME?</a:t>
            </a:r>
          </a:p>
        </p:txBody>
      </p:sp>
    </p:spTree>
    <p:extLst>
      <p:ext uri="{BB962C8B-B14F-4D97-AF65-F5344CB8AC3E}">
        <p14:creationId xmlns:p14="http://schemas.microsoft.com/office/powerpoint/2010/main" val="119930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we build it….they will come…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520" y="2257860"/>
            <a:ext cx="8875551" cy="372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79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593" y="115409"/>
            <a:ext cx="8463617" cy="485314"/>
          </a:xfrm>
        </p:spPr>
        <p:txBody>
          <a:bodyPr>
            <a:noAutofit/>
          </a:bodyPr>
          <a:lstStyle/>
          <a:p>
            <a:r>
              <a:rPr lang="en-US" sz="4000" dirty="0"/>
              <a:t>       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609600"/>
            <a:ext cx="4120896" cy="683581"/>
          </a:xfrm>
        </p:spPr>
        <p:txBody>
          <a:bodyPr/>
          <a:lstStyle/>
          <a:p>
            <a:r>
              <a:rPr lang="en-US" sz="4000" dirty="0"/>
              <a:t>IF….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4816" y="1526959"/>
            <a:ext cx="3759455" cy="4935985"/>
          </a:xfrm>
        </p:spPr>
        <p:txBody>
          <a:bodyPr/>
          <a:lstStyle/>
          <a:p>
            <a:r>
              <a:rPr lang="en-US" dirty="0"/>
              <a:t>….we believe that criticism, abuse and lack of support leads umpires to become discouraged, feel incompetent and quit….despite the fact that they love the game….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1171852"/>
            <a:ext cx="4120896" cy="683581"/>
          </a:xfrm>
        </p:spPr>
        <p:txBody>
          <a:bodyPr/>
          <a:lstStyle/>
          <a:p>
            <a:r>
              <a:rPr lang="en-US" sz="4000" dirty="0"/>
              <a:t>THEN….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06280" y="2263806"/>
            <a:ext cx="4030263" cy="4510056"/>
          </a:xfrm>
        </p:spPr>
        <p:txBody>
          <a:bodyPr/>
          <a:lstStyle/>
          <a:p>
            <a:r>
              <a:rPr lang="en-US" dirty="0"/>
              <a:t>….if we create an environment of safety, care and development opportunities, umpires will grow, become competent and confident and stay for the love of the game…</a:t>
            </a:r>
          </a:p>
          <a:p>
            <a:endParaRPr lang="en-US" dirty="0"/>
          </a:p>
        </p:txBody>
      </p:sp>
      <p:pic>
        <p:nvPicPr>
          <p:cNvPr id="1026" name="Picture 2" descr="Image result for mlb offici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83" y="4079289"/>
            <a:ext cx="3011671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minor league officials ejec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038" y="3628748"/>
            <a:ext cx="3415010" cy="206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43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18222</TotalTime>
  <Words>1472</Words>
  <Application>Microsoft Office PowerPoint</Application>
  <PresentationFormat>Widescreen</PresentationFormat>
  <Paragraphs>192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Arial</vt:lpstr>
      <vt:lpstr>Arial Narrow</vt:lpstr>
      <vt:lpstr>Calibri</vt:lpstr>
      <vt:lpstr>Calibri Light</vt:lpstr>
      <vt:lpstr>Raleway</vt:lpstr>
      <vt:lpstr>Trebuchet MS</vt:lpstr>
      <vt:lpstr>Wingdings 3</vt:lpstr>
      <vt:lpstr>Office Theme</vt:lpstr>
      <vt:lpstr>Facet</vt:lpstr>
      <vt:lpstr>Umpire  Mentorship </vt:lpstr>
      <vt:lpstr>PowerPoint Presentation</vt:lpstr>
      <vt:lpstr>RESULTS…. 35 and under…survey says…..</vt:lpstr>
      <vt:lpstr>RESULTS….over 35….survey says…..</vt:lpstr>
      <vt:lpstr>What did we learn about young people???</vt:lpstr>
      <vt:lpstr>            Maslow’s Hierarchy of Needs</vt:lpstr>
      <vt:lpstr>US National Association of Sport Officials Survey article from 2017 </vt:lpstr>
      <vt:lpstr>IF we build it….they will come…</vt:lpstr>
      <vt:lpstr>        </vt:lpstr>
      <vt:lpstr>PowerPoint Presentation</vt:lpstr>
      <vt:lpstr>CULTURE….what is it?</vt:lpstr>
      <vt:lpstr>PowerPoint Presentation</vt:lpstr>
      <vt:lpstr>We need to CHANGE the current CULTURE….</vt:lpstr>
      <vt:lpstr>Having a mentor:</vt:lpstr>
      <vt:lpstr>THE KEYS…</vt:lpstr>
      <vt:lpstr>Mentorship is “coaching feedback” not EVALUATION              </vt:lpstr>
      <vt:lpstr> Benefits for the Provincial Program</vt:lpstr>
      <vt:lpstr>Benefits for local association:</vt:lpstr>
      <vt:lpstr>HOW DO WE DO THIS?</vt:lpstr>
      <vt:lpstr>WHAT WE KNOW…</vt:lpstr>
      <vt:lpstr>Changing mindsets…changes culture </vt:lpstr>
      <vt:lpstr>IF you build it….a change in culture will come…</vt:lpstr>
      <vt:lpstr>Mentorship</vt:lpstr>
      <vt:lpstr>CONTACT INFO:  Rhonda Pauls president@bcbua.ca ladyblue.uic@gmail.com  c.604-217-7640</vt:lpstr>
    </vt:vector>
  </TitlesOfParts>
  <Company>Abbotsford School District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Baseball Canada Mentorship</dc:title>
  <dc:creator>Rhonda Pauls</dc:creator>
  <cp:lastModifiedBy>Rhonda Pauls</cp:lastModifiedBy>
  <cp:revision>80</cp:revision>
  <dcterms:created xsi:type="dcterms:W3CDTF">2019-10-25T06:14:43Z</dcterms:created>
  <dcterms:modified xsi:type="dcterms:W3CDTF">2021-02-27T17:21:40Z</dcterms:modified>
</cp:coreProperties>
</file>