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6" r:id="rId5"/>
    <p:sldId id="278" r:id="rId6"/>
    <p:sldId id="275" r:id="rId7"/>
    <p:sldId id="293" r:id="rId8"/>
    <p:sldId id="294" r:id="rId9"/>
    <p:sldId id="295" r:id="rId10"/>
    <p:sldId id="276" r:id="rId11"/>
    <p:sldId id="262" r:id="rId12"/>
    <p:sldId id="286" r:id="rId13"/>
    <p:sldId id="270" r:id="rId14"/>
    <p:sldId id="271" r:id="rId15"/>
    <p:sldId id="285" r:id="rId16"/>
    <p:sldId id="296" r:id="rId17"/>
    <p:sldId id="297" r:id="rId18"/>
    <p:sldId id="299" r:id="rId19"/>
    <p:sldId id="273" r:id="rId20"/>
    <p:sldId id="280" r:id="rId21"/>
    <p:sldId id="287" r:id="rId22"/>
    <p:sldId id="274" r:id="rId23"/>
    <p:sldId id="283" r:id="rId24"/>
    <p:sldId id="288" r:id="rId25"/>
    <p:sldId id="279" r:id="rId26"/>
    <p:sldId id="284" r:id="rId27"/>
    <p:sldId id="265" r:id="rId28"/>
    <p:sldId id="300" r:id="rId29"/>
    <p:sldId id="301" r:id="rId30"/>
    <p:sldId id="302" r:id="rId31"/>
    <p:sldId id="303" r:id="rId32"/>
    <p:sldId id="304" r:id="rId33"/>
    <p:sldId id="292" r:id="rId34"/>
    <p:sldId id="298" r:id="rId35"/>
    <p:sldId id="269" r:id="rId36"/>
    <p:sldId id="30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7FAB6B2-CE67-4ABC-919F-5DC34A0AF487}">
          <p14:sldIdLst>
            <p14:sldId id="256"/>
          </p14:sldIdLst>
        </p14:section>
        <p14:section name="Untitled Section" id="{C93AE747-157C-4C08-AF94-413895E1A043}">
          <p14:sldIdLst>
            <p14:sldId id="278"/>
            <p14:sldId id="275"/>
            <p14:sldId id="293"/>
            <p14:sldId id="294"/>
            <p14:sldId id="295"/>
            <p14:sldId id="276"/>
            <p14:sldId id="262"/>
            <p14:sldId id="286"/>
            <p14:sldId id="270"/>
            <p14:sldId id="271"/>
            <p14:sldId id="285"/>
            <p14:sldId id="296"/>
            <p14:sldId id="297"/>
            <p14:sldId id="299"/>
            <p14:sldId id="273"/>
            <p14:sldId id="280"/>
            <p14:sldId id="287"/>
            <p14:sldId id="274"/>
            <p14:sldId id="283"/>
            <p14:sldId id="288"/>
            <p14:sldId id="279"/>
            <p14:sldId id="284"/>
            <p14:sldId id="265"/>
            <p14:sldId id="300"/>
            <p14:sldId id="301"/>
            <p14:sldId id="302"/>
            <p14:sldId id="303"/>
            <p14:sldId id="304"/>
            <p14:sldId id="292"/>
            <p14:sldId id="298"/>
            <p14:sldId id="269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1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DD7C12-58E6-470E-9DEC-A3E67F17B3B7}" v="1692" dt="2021-02-28T14:27:57.149"/>
    <p1510:client id="{DD21E358-FCF6-46C1-9640-EDEE3AC1BBEE}" v="11" dt="2021-02-28T16:34:42.0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5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EA78B4-FEA0-449E-A42F-4E72FD7CBC8A}" type="doc">
      <dgm:prSet loTypeId="urn:microsoft.com/office/officeart/2008/layout/RadialCluster" loCatId="cycl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622BDAB-2F55-46AB-BA88-3A0626579C97}">
      <dgm:prSet phldrT="[Text]" custT="1"/>
      <dgm:spPr>
        <a:solidFill>
          <a:srgbClr val="0070C0"/>
        </a:solidFill>
      </dgm:spPr>
      <dgm:t>
        <a:bodyPr/>
        <a:lstStyle/>
        <a:p>
          <a:pPr algn="l"/>
          <a:r>
            <a:rPr lang="en-US" sz="3200" dirty="0"/>
            <a:t>An Official’s Confidence</a:t>
          </a:r>
        </a:p>
      </dgm:t>
    </dgm:pt>
    <dgm:pt modelId="{4C6DFD33-5EFD-4D38-99F9-F20BF15CED92}" type="parTrans" cxnId="{28663317-5D96-44D1-9276-72E4C48D625E}">
      <dgm:prSet/>
      <dgm:spPr/>
      <dgm:t>
        <a:bodyPr/>
        <a:lstStyle/>
        <a:p>
          <a:endParaRPr lang="en-US"/>
        </a:p>
      </dgm:t>
    </dgm:pt>
    <dgm:pt modelId="{1B451AF5-8820-4796-AE77-859C5290D45E}" type="sibTrans" cxnId="{28663317-5D96-44D1-9276-72E4C48D625E}">
      <dgm:prSet/>
      <dgm:spPr/>
      <dgm:t>
        <a:bodyPr/>
        <a:lstStyle/>
        <a:p>
          <a:endParaRPr lang="en-US"/>
        </a:p>
      </dgm:t>
    </dgm:pt>
    <dgm:pt modelId="{59B200CD-1869-41CB-AA7C-11695C8F4EFC}">
      <dgm:prSet phldrT="[Text]"/>
      <dgm:spPr/>
      <dgm:t>
        <a:bodyPr/>
        <a:lstStyle/>
        <a:p>
          <a:r>
            <a:rPr lang="en-US" dirty="0"/>
            <a:t>Rules Knowledge</a:t>
          </a:r>
        </a:p>
      </dgm:t>
    </dgm:pt>
    <dgm:pt modelId="{8C4F9C80-1A63-4DA0-A23E-D665B19FC36A}" type="parTrans" cxnId="{E813CD21-7DA6-49DE-AB09-A7A8ED95E4CB}">
      <dgm:prSet/>
      <dgm:spPr/>
      <dgm:t>
        <a:bodyPr/>
        <a:lstStyle/>
        <a:p>
          <a:endParaRPr lang="en-US"/>
        </a:p>
      </dgm:t>
    </dgm:pt>
    <dgm:pt modelId="{14146F8F-FD2B-4E60-AE6A-6BCFA5F1C3B5}" type="sibTrans" cxnId="{E813CD21-7DA6-49DE-AB09-A7A8ED95E4CB}">
      <dgm:prSet/>
      <dgm:spPr/>
      <dgm:t>
        <a:bodyPr/>
        <a:lstStyle/>
        <a:p>
          <a:endParaRPr lang="en-US"/>
        </a:p>
      </dgm:t>
    </dgm:pt>
    <dgm:pt modelId="{8FEAB4E3-7074-4948-B01D-9DB2E9ED2C4A}">
      <dgm:prSet phldrT="[Text]"/>
      <dgm:spPr/>
      <dgm:t>
        <a:bodyPr/>
        <a:lstStyle/>
        <a:p>
          <a:r>
            <a:rPr lang="en-US" dirty="0"/>
            <a:t>Crew &amp; Staff</a:t>
          </a:r>
        </a:p>
      </dgm:t>
    </dgm:pt>
    <dgm:pt modelId="{E90B883F-65AB-47B6-91CD-73CF0F41B8AC}" type="parTrans" cxnId="{27FA29D9-36E2-4874-8949-9E4C14049AD6}">
      <dgm:prSet/>
      <dgm:spPr/>
      <dgm:t>
        <a:bodyPr/>
        <a:lstStyle/>
        <a:p>
          <a:endParaRPr lang="en-US"/>
        </a:p>
      </dgm:t>
    </dgm:pt>
    <dgm:pt modelId="{2DA28CD0-63D0-4DC6-A4A5-F40D565DD563}" type="sibTrans" cxnId="{27FA29D9-36E2-4874-8949-9E4C14049AD6}">
      <dgm:prSet/>
      <dgm:spPr/>
      <dgm:t>
        <a:bodyPr/>
        <a:lstStyle/>
        <a:p>
          <a:endParaRPr lang="en-US"/>
        </a:p>
      </dgm:t>
    </dgm:pt>
    <dgm:pt modelId="{B5BE3ED1-18E6-4988-8738-F93F715ED058}">
      <dgm:prSet phldrT="[Text]"/>
      <dgm:spPr/>
      <dgm:t>
        <a:bodyPr/>
        <a:lstStyle/>
        <a:p>
          <a:r>
            <a:rPr lang="en-US" dirty="0"/>
            <a:t>Your Ability</a:t>
          </a:r>
        </a:p>
      </dgm:t>
    </dgm:pt>
    <dgm:pt modelId="{846AC91A-D113-4C2B-8DCB-5070F67D4304}" type="parTrans" cxnId="{A3B5716F-1CEB-4DE7-8F1F-585CA74D282A}">
      <dgm:prSet/>
      <dgm:spPr/>
      <dgm:t>
        <a:bodyPr/>
        <a:lstStyle/>
        <a:p>
          <a:endParaRPr lang="en-US"/>
        </a:p>
      </dgm:t>
    </dgm:pt>
    <dgm:pt modelId="{4237A2ED-97EA-44CF-981C-71D174ED8C15}" type="sibTrans" cxnId="{A3B5716F-1CEB-4DE7-8F1F-585CA74D282A}">
      <dgm:prSet/>
      <dgm:spPr/>
      <dgm:t>
        <a:bodyPr/>
        <a:lstStyle/>
        <a:p>
          <a:endParaRPr lang="en-US"/>
        </a:p>
      </dgm:t>
    </dgm:pt>
    <dgm:pt modelId="{1AA37A29-137D-42E8-9D98-5DE3F30A58A0}" type="pres">
      <dgm:prSet presAssocID="{11EA78B4-FEA0-449E-A42F-4E72FD7CBC8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B8C6063-87AD-4727-9681-4B18D49B2978}" type="pres">
      <dgm:prSet presAssocID="{7622BDAB-2F55-46AB-BA88-3A0626579C97}" presName="singleCycle" presStyleCnt="0"/>
      <dgm:spPr/>
    </dgm:pt>
    <dgm:pt modelId="{58F5AAA6-3FA5-4B5F-ACF9-DB219C80DE1E}" type="pres">
      <dgm:prSet presAssocID="{7622BDAB-2F55-46AB-BA88-3A0626579C97}" presName="singleCenter" presStyleLbl="node1" presStyleIdx="0" presStyleCnt="4" custScaleX="245918" custScaleY="137638" custLinFactNeighborX="-7034" custLinFactNeighborY="-41313">
        <dgm:presLayoutVars>
          <dgm:chMax val="7"/>
          <dgm:chPref val="7"/>
        </dgm:presLayoutVars>
      </dgm:prSet>
      <dgm:spPr/>
    </dgm:pt>
    <dgm:pt modelId="{A4555EBF-270B-4E5A-82D7-6410025840C9}" type="pres">
      <dgm:prSet presAssocID="{8C4F9C80-1A63-4DA0-A23E-D665B19FC36A}" presName="Name56" presStyleLbl="parChTrans1D2" presStyleIdx="0" presStyleCnt="3"/>
      <dgm:spPr/>
    </dgm:pt>
    <dgm:pt modelId="{922BE09B-24E0-4E17-A188-39B1E083E2AC}" type="pres">
      <dgm:prSet presAssocID="{59B200CD-1869-41CB-AA7C-11695C8F4EFC}" presName="text0" presStyleLbl="node1" presStyleIdx="1" presStyleCnt="4" custScaleX="270897" custRadScaleRad="43542" custRadScaleInc="-286670">
        <dgm:presLayoutVars>
          <dgm:bulletEnabled val="1"/>
        </dgm:presLayoutVars>
      </dgm:prSet>
      <dgm:spPr/>
    </dgm:pt>
    <dgm:pt modelId="{6221A4FB-652D-45E3-9835-A567A0BE99C9}" type="pres">
      <dgm:prSet presAssocID="{E90B883F-65AB-47B6-91CD-73CF0F41B8AC}" presName="Name56" presStyleLbl="parChTrans1D2" presStyleIdx="1" presStyleCnt="3"/>
      <dgm:spPr/>
    </dgm:pt>
    <dgm:pt modelId="{456F967E-2842-4DF2-B22B-3C5B1EB1A4ED}" type="pres">
      <dgm:prSet presAssocID="{8FEAB4E3-7074-4948-B01D-9DB2E9ED2C4A}" presName="text0" presStyleLbl="node1" presStyleIdx="2" presStyleCnt="4" custScaleX="261812" custRadScaleRad="130264" custRadScaleInc="-18025">
        <dgm:presLayoutVars>
          <dgm:bulletEnabled val="1"/>
        </dgm:presLayoutVars>
      </dgm:prSet>
      <dgm:spPr/>
    </dgm:pt>
    <dgm:pt modelId="{50FB002A-44D3-44FA-9BC6-EE5CF0D562A9}" type="pres">
      <dgm:prSet presAssocID="{846AC91A-D113-4C2B-8DCB-5070F67D4304}" presName="Name56" presStyleLbl="parChTrans1D2" presStyleIdx="2" presStyleCnt="3"/>
      <dgm:spPr/>
    </dgm:pt>
    <dgm:pt modelId="{0620A555-760D-4711-86B3-263B6698335D}" type="pres">
      <dgm:prSet presAssocID="{B5BE3ED1-18E6-4988-8738-F93F715ED058}" presName="text0" presStyleLbl="node1" presStyleIdx="3" presStyleCnt="4" custScaleX="279314" custRadScaleRad="151252" custRadScaleInc="22848">
        <dgm:presLayoutVars>
          <dgm:bulletEnabled val="1"/>
        </dgm:presLayoutVars>
      </dgm:prSet>
      <dgm:spPr/>
    </dgm:pt>
  </dgm:ptLst>
  <dgm:cxnLst>
    <dgm:cxn modelId="{9CBA9A12-E663-47D9-B972-CC49343DF866}" type="presOf" srcId="{7622BDAB-2F55-46AB-BA88-3A0626579C97}" destId="{58F5AAA6-3FA5-4B5F-ACF9-DB219C80DE1E}" srcOrd="0" destOrd="0" presId="urn:microsoft.com/office/officeart/2008/layout/RadialCluster"/>
    <dgm:cxn modelId="{28663317-5D96-44D1-9276-72E4C48D625E}" srcId="{11EA78B4-FEA0-449E-A42F-4E72FD7CBC8A}" destId="{7622BDAB-2F55-46AB-BA88-3A0626579C97}" srcOrd="0" destOrd="0" parTransId="{4C6DFD33-5EFD-4D38-99F9-F20BF15CED92}" sibTransId="{1B451AF5-8820-4796-AE77-859C5290D45E}"/>
    <dgm:cxn modelId="{E813CD21-7DA6-49DE-AB09-A7A8ED95E4CB}" srcId="{7622BDAB-2F55-46AB-BA88-3A0626579C97}" destId="{59B200CD-1869-41CB-AA7C-11695C8F4EFC}" srcOrd="0" destOrd="0" parTransId="{8C4F9C80-1A63-4DA0-A23E-D665B19FC36A}" sibTransId="{14146F8F-FD2B-4E60-AE6A-6BCFA5F1C3B5}"/>
    <dgm:cxn modelId="{4C0D593F-3605-4996-BE0E-86C6E3FB33A6}" type="presOf" srcId="{8C4F9C80-1A63-4DA0-A23E-D665B19FC36A}" destId="{A4555EBF-270B-4E5A-82D7-6410025840C9}" srcOrd="0" destOrd="0" presId="urn:microsoft.com/office/officeart/2008/layout/RadialCluster"/>
    <dgm:cxn modelId="{A058C45B-DF45-48E5-8CD0-975107A4192C}" type="presOf" srcId="{B5BE3ED1-18E6-4988-8738-F93F715ED058}" destId="{0620A555-760D-4711-86B3-263B6698335D}" srcOrd="0" destOrd="0" presId="urn:microsoft.com/office/officeart/2008/layout/RadialCluster"/>
    <dgm:cxn modelId="{A3B5716F-1CEB-4DE7-8F1F-585CA74D282A}" srcId="{7622BDAB-2F55-46AB-BA88-3A0626579C97}" destId="{B5BE3ED1-18E6-4988-8738-F93F715ED058}" srcOrd="2" destOrd="0" parTransId="{846AC91A-D113-4C2B-8DCB-5070F67D4304}" sibTransId="{4237A2ED-97EA-44CF-981C-71D174ED8C15}"/>
    <dgm:cxn modelId="{649F3EA4-A36D-4A7A-885C-26D216EB38B9}" type="presOf" srcId="{E90B883F-65AB-47B6-91CD-73CF0F41B8AC}" destId="{6221A4FB-652D-45E3-9835-A567A0BE99C9}" srcOrd="0" destOrd="0" presId="urn:microsoft.com/office/officeart/2008/layout/RadialCluster"/>
    <dgm:cxn modelId="{172A75BA-167B-497D-97DA-A8ACAC17C2B9}" type="presOf" srcId="{11EA78B4-FEA0-449E-A42F-4E72FD7CBC8A}" destId="{1AA37A29-137D-42E8-9D98-5DE3F30A58A0}" srcOrd="0" destOrd="0" presId="urn:microsoft.com/office/officeart/2008/layout/RadialCluster"/>
    <dgm:cxn modelId="{D7DEBFBD-A944-484A-9067-DBB638C49E65}" type="presOf" srcId="{8FEAB4E3-7074-4948-B01D-9DB2E9ED2C4A}" destId="{456F967E-2842-4DF2-B22B-3C5B1EB1A4ED}" srcOrd="0" destOrd="0" presId="urn:microsoft.com/office/officeart/2008/layout/RadialCluster"/>
    <dgm:cxn modelId="{EAFECEC2-F562-4261-80EA-71095831A969}" type="presOf" srcId="{846AC91A-D113-4C2B-8DCB-5070F67D4304}" destId="{50FB002A-44D3-44FA-9BC6-EE5CF0D562A9}" srcOrd="0" destOrd="0" presId="urn:microsoft.com/office/officeart/2008/layout/RadialCluster"/>
    <dgm:cxn modelId="{27FA29D9-36E2-4874-8949-9E4C14049AD6}" srcId="{7622BDAB-2F55-46AB-BA88-3A0626579C97}" destId="{8FEAB4E3-7074-4948-B01D-9DB2E9ED2C4A}" srcOrd="1" destOrd="0" parTransId="{E90B883F-65AB-47B6-91CD-73CF0F41B8AC}" sibTransId="{2DA28CD0-63D0-4DC6-A4A5-F40D565DD563}"/>
    <dgm:cxn modelId="{E667B0E0-BEBD-4EB5-86C0-D7A2F3111BC8}" type="presOf" srcId="{59B200CD-1869-41CB-AA7C-11695C8F4EFC}" destId="{922BE09B-24E0-4E17-A188-39B1E083E2AC}" srcOrd="0" destOrd="0" presId="urn:microsoft.com/office/officeart/2008/layout/RadialCluster"/>
    <dgm:cxn modelId="{27DECE14-054E-46AA-BBA1-22CD45F8D5A9}" type="presParOf" srcId="{1AA37A29-137D-42E8-9D98-5DE3F30A58A0}" destId="{DB8C6063-87AD-4727-9681-4B18D49B2978}" srcOrd="0" destOrd="0" presId="urn:microsoft.com/office/officeart/2008/layout/RadialCluster"/>
    <dgm:cxn modelId="{8EF89D44-E67F-4284-9FAD-E456CCE1650A}" type="presParOf" srcId="{DB8C6063-87AD-4727-9681-4B18D49B2978}" destId="{58F5AAA6-3FA5-4B5F-ACF9-DB219C80DE1E}" srcOrd="0" destOrd="0" presId="urn:microsoft.com/office/officeart/2008/layout/RadialCluster"/>
    <dgm:cxn modelId="{DD53C5FF-F152-4D4E-9F6A-6CA822928453}" type="presParOf" srcId="{DB8C6063-87AD-4727-9681-4B18D49B2978}" destId="{A4555EBF-270B-4E5A-82D7-6410025840C9}" srcOrd="1" destOrd="0" presId="urn:microsoft.com/office/officeart/2008/layout/RadialCluster"/>
    <dgm:cxn modelId="{39C1F062-C074-499E-893F-D60E1BD7E4B7}" type="presParOf" srcId="{DB8C6063-87AD-4727-9681-4B18D49B2978}" destId="{922BE09B-24E0-4E17-A188-39B1E083E2AC}" srcOrd="2" destOrd="0" presId="urn:microsoft.com/office/officeart/2008/layout/RadialCluster"/>
    <dgm:cxn modelId="{F60D4207-06C9-4F10-B3BA-B24A4EAD8C19}" type="presParOf" srcId="{DB8C6063-87AD-4727-9681-4B18D49B2978}" destId="{6221A4FB-652D-45E3-9835-A567A0BE99C9}" srcOrd="3" destOrd="0" presId="urn:microsoft.com/office/officeart/2008/layout/RadialCluster"/>
    <dgm:cxn modelId="{4DEB23F9-F0F3-4CEF-B791-D2C555898FDB}" type="presParOf" srcId="{DB8C6063-87AD-4727-9681-4B18D49B2978}" destId="{456F967E-2842-4DF2-B22B-3C5B1EB1A4ED}" srcOrd="4" destOrd="0" presId="urn:microsoft.com/office/officeart/2008/layout/RadialCluster"/>
    <dgm:cxn modelId="{57A354F3-A45C-4021-9418-DA8A928B6B3E}" type="presParOf" srcId="{DB8C6063-87AD-4727-9681-4B18D49B2978}" destId="{50FB002A-44D3-44FA-9BC6-EE5CF0D562A9}" srcOrd="5" destOrd="0" presId="urn:microsoft.com/office/officeart/2008/layout/RadialCluster"/>
    <dgm:cxn modelId="{2AB1A70D-4F4F-484D-A699-ACDF31B5AF5E}" type="presParOf" srcId="{DB8C6063-87AD-4727-9681-4B18D49B2978}" destId="{0620A555-760D-4711-86B3-263B6698335D}" srcOrd="6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B9D724-F827-433F-BE0B-BA6AC208B04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596CFA7-B843-4CF7-9741-CBBC8E768536}">
      <dgm:prSet/>
      <dgm:spPr/>
      <dgm:t>
        <a:bodyPr/>
        <a:lstStyle/>
        <a:p>
          <a:r>
            <a:rPr lang="en-US" dirty="0"/>
            <a:t>Group Share in the chat room </a:t>
          </a:r>
        </a:p>
      </dgm:t>
    </dgm:pt>
    <dgm:pt modelId="{CC813296-7ACE-4114-B845-ADD7DA4E98A4}" type="parTrans" cxnId="{27D325F4-421C-4D80-A152-9994B7B37EE0}">
      <dgm:prSet/>
      <dgm:spPr/>
      <dgm:t>
        <a:bodyPr/>
        <a:lstStyle/>
        <a:p>
          <a:endParaRPr lang="en-US"/>
        </a:p>
      </dgm:t>
    </dgm:pt>
    <dgm:pt modelId="{67CEA06F-99A7-410C-A7FA-515B528FBC67}" type="sibTrans" cxnId="{27D325F4-421C-4D80-A152-9994B7B37EE0}">
      <dgm:prSet/>
      <dgm:spPr/>
      <dgm:t>
        <a:bodyPr/>
        <a:lstStyle/>
        <a:p>
          <a:endParaRPr lang="en-US"/>
        </a:p>
      </dgm:t>
    </dgm:pt>
    <dgm:pt modelId="{E27E7FE3-1CBC-4045-A08E-5FA9EDEF4CBD}">
      <dgm:prSet/>
      <dgm:spPr/>
      <dgm:t>
        <a:bodyPr/>
        <a:lstStyle/>
        <a:p>
          <a:r>
            <a:rPr lang="en-US" dirty="0"/>
            <a:t>Example: Art room students throwing clay</a:t>
          </a:r>
        </a:p>
      </dgm:t>
    </dgm:pt>
    <dgm:pt modelId="{D21E7118-8E19-4515-86B5-3EAF7231DBD2}" type="parTrans" cxnId="{91ABE6B0-00B4-41CF-AF26-DF494C1F5FF4}">
      <dgm:prSet/>
      <dgm:spPr/>
      <dgm:t>
        <a:bodyPr/>
        <a:lstStyle/>
        <a:p>
          <a:endParaRPr lang="en-US"/>
        </a:p>
      </dgm:t>
    </dgm:pt>
    <dgm:pt modelId="{09DD5131-4766-4A57-B1E1-289030E34535}" type="sibTrans" cxnId="{91ABE6B0-00B4-41CF-AF26-DF494C1F5FF4}">
      <dgm:prSet/>
      <dgm:spPr/>
      <dgm:t>
        <a:bodyPr/>
        <a:lstStyle/>
        <a:p>
          <a:endParaRPr lang="en-US"/>
        </a:p>
      </dgm:t>
    </dgm:pt>
    <dgm:pt modelId="{C2DB7F60-25B2-4255-BC3F-69484FD00241}">
      <dgm:prSet/>
      <dgm:spPr/>
      <dgm:t>
        <a:bodyPr/>
        <a:lstStyle/>
        <a:p>
          <a:r>
            <a:rPr lang="en-US" dirty="0"/>
            <a:t>Next, write down additional words that describe how you felt when you responded.</a:t>
          </a:r>
        </a:p>
      </dgm:t>
    </dgm:pt>
    <dgm:pt modelId="{94236966-DDF8-40E2-A441-9E84C048AF3C}" type="parTrans" cxnId="{4928DC43-BA19-47A3-A395-52D68D31F16A}">
      <dgm:prSet/>
      <dgm:spPr/>
      <dgm:t>
        <a:bodyPr/>
        <a:lstStyle/>
        <a:p>
          <a:endParaRPr lang="en-US"/>
        </a:p>
      </dgm:t>
    </dgm:pt>
    <dgm:pt modelId="{BF9999F1-F739-44D2-A1B5-4299EB10E893}" type="sibTrans" cxnId="{4928DC43-BA19-47A3-A395-52D68D31F16A}">
      <dgm:prSet/>
      <dgm:spPr/>
      <dgm:t>
        <a:bodyPr/>
        <a:lstStyle/>
        <a:p>
          <a:endParaRPr lang="en-US"/>
        </a:p>
      </dgm:t>
    </dgm:pt>
    <dgm:pt modelId="{1F6434D0-77BE-4F79-BA2A-161012510C79}" type="pres">
      <dgm:prSet presAssocID="{56B9D724-F827-433F-BE0B-BA6AC208B040}" presName="root" presStyleCnt="0">
        <dgm:presLayoutVars>
          <dgm:dir/>
          <dgm:resizeHandles val="exact"/>
        </dgm:presLayoutVars>
      </dgm:prSet>
      <dgm:spPr/>
    </dgm:pt>
    <dgm:pt modelId="{4D4447F9-80EF-490D-BDED-CF48BF998AB8}" type="pres">
      <dgm:prSet presAssocID="{C596CFA7-B843-4CF7-9741-CBBC8E768536}" presName="compNode" presStyleCnt="0"/>
      <dgm:spPr/>
    </dgm:pt>
    <dgm:pt modelId="{6918822C-DEE8-48B4-8535-F144F44EEB9F}" type="pres">
      <dgm:prSet presAssocID="{C596CFA7-B843-4CF7-9741-CBBC8E768536}" presName="bgRect" presStyleLbl="bgShp" presStyleIdx="0" presStyleCnt="3"/>
      <dgm:spPr/>
    </dgm:pt>
    <dgm:pt modelId="{147018DD-5426-43D5-829A-C17C2BACC0DF}" type="pres">
      <dgm:prSet presAssocID="{C596CFA7-B843-4CF7-9741-CBBC8E76853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37F5BE3-9AB6-43E4-8726-0676AC7C0E49}" type="pres">
      <dgm:prSet presAssocID="{C596CFA7-B843-4CF7-9741-CBBC8E768536}" presName="spaceRect" presStyleCnt="0"/>
      <dgm:spPr/>
    </dgm:pt>
    <dgm:pt modelId="{36D2921A-5604-4E36-88BB-6BE8C83CDE8A}" type="pres">
      <dgm:prSet presAssocID="{C596CFA7-B843-4CF7-9741-CBBC8E768536}" presName="parTx" presStyleLbl="revTx" presStyleIdx="0" presStyleCnt="3">
        <dgm:presLayoutVars>
          <dgm:chMax val="0"/>
          <dgm:chPref val="0"/>
        </dgm:presLayoutVars>
      </dgm:prSet>
      <dgm:spPr/>
    </dgm:pt>
    <dgm:pt modelId="{F465A2A3-5B59-4FFF-92B1-83AFDCBCF232}" type="pres">
      <dgm:prSet presAssocID="{67CEA06F-99A7-410C-A7FA-515B528FBC67}" presName="sibTrans" presStyleCnt="0"/>
      <dgm:spPr/>
    </dgm:pt>
    <dgm:pt modelId="{D1262A46-86B5-487F-967D-BE3204A7EEAE}" type="pres">
      <dgm:prSet presAssocID="{E27E7FE3-1CBC-4045-A08E-5FA9EDEF4CBD}" presName="compNode" presStyleCnt="0"/>
      <dgm:spPr/>
    </dgm:pt>
    <dgm:pt modelId="{5A329D01-5CE9-43CC-B861-CE40C5B3FB51}" type="pres">
      <dgm:prSet presAssocID="{E27E7FE3-1CBC-4045-A08E-5FA9EDEF4CBD}" presName="bgRect" presStyleLbl="bgShp" presStyleIdx="1" presStyleCnt="3"/>
      <dgm:spPr/>
    </dgm:pt>
    <dgm:pt modelId="{072DF92D-AEF7-4B27-B92A-BE87C2F54FD6}" type="pres">
      <dgm:prSet presAssocID="{E27E7FE3-1CBC-4045-A08E-5FA9EDEF4CB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5DE21E52-0B35-4F11-895F-7311470540E8}" type="pres">
      <dgm:prSet presAssocID="{E27E7FE3-1CBC-4045-A08E-5FA9EDEF4CBD}" presName="spaceRect" presStyleCnt="0"/>
      <dgm:spPr/>
    </dgm:pt>
    <dgm:pt modelId="{D5F5D410-4E69-43BC-B2EF-B9B09FA81529}" type="pres">
      <dgm:prSet presAssocID="{E27E7FE3-1CBC-4045-A08E-5FA9EDEF4CBD}" presName="parTx" presStyleLbl="revTx" presStyleIdx="1" presStyleCnt="3">
        <dgm:presLayoutVars>
          <dgm:chMax val="0"/>
          <dgm:chPref val="0"/>
        </dgm:presLayoutVars>
      </dgm:prSet>
      <dgm:spPr/>
    </dgm:pt>
    <dgm:pt modelId="{2F7D8A0D-92A6-46FA-8EE7-7C86DB6E7A2F}" type="pres">
      <dgm:prSet presAssocID="{09DD5131-4766-4A57-B1E1-289030E34535}" presName="sibTrans" presStyleCnt="0"/>
      <dgm:spPr/>
    </dgm:pt>
    <dgm:pt modelId="{4FFE661E-B6F6-47AA-8DBB-09E4B913ED0E}" type="pres">
      <dgm:prSet presAssocID="{C2DB7F60-25B2-4255-BC3F-69484FD00241}" presName="compNode" presStyleCnt="0"/>
      <dgm:spPr/>
    </dgm:pt>
    <dgm:pt modelId="{56D59A32-D718-4A49-AB88-D32CEAFCA3FE}" type="pres">
      <dgm:prSet presAssocID="{C2DB7F60-25B2-4255-BC3F-69484FD00241}" presName="bgRect" presStyleLbl="bgShp" presStyleIdx="2" presStyleCnt="3"/>
      <dgm:spPr/>
    </dgm:pt>
    <dgm:pt modelId="{9DF95B3F-B7D9-45BD-A2B2-DEEF6E8A3C2E}" type="pres">
      <dgm:prSet presAssocID="{C2DB7F60-25B2-4255-BC3F-69484FD0024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11C957E5-02B5-405A-842A-D957D0F2A219}" type="pres">
      <dgm:prSet presAssocID="{C2DB7F60-25B2-4255-BC3F-69484FD00241}" presName="spaceRect" presStyleCnt="0"/>
      <dgm:spPr/>
    </dgm:pt>
    <dgm:pt modelId="{5BB11379-88E4-4885-A659-CB63D82A618A}" type="pres">
      <dgm:prSet presAssocID="{C2DB7F60-25B2-4255-BC3F-69484FD0024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BD80603-C4A9-446D-BFC3-45254BC9F30C}" type="presOf" srcId="{56B9D724-F827-433F-BE0B-BA6AC208B040}" destId="{1F6434D0-77BE-4F79-BA2A-161012510C79}" srcOrd="0" destOrd="0" presId="urn:microsoft.com/office/officeart/2018/2/layout/IconVerticalSolidList"/>
    <dgm:cxn modelId="{95C9371E-FA25-4FE2-B84F-BFF1FDB99527}" type="presOf" srcId="{C2DB7F60-25B2-4255-BC3F-69484FD00241}" destId="{5BB11379-88E4-4885-A659-CB63D82A618A}" srcOrd="0" destOrd="0" presId="urn:microsoft.com/office/officeart/2018/2/layout/IconVerticalSolidList"/>
    <dgm:cxn modelId="{E051D83F-FA0A-4537-AE55-53C42B695795}" type="presOf" srcId="{E27E7FE3-1CBC-4045-A08E-5FA9EDEF4CBD}" destId="{D5F5D410-4E69-43BC-B2EF-B9B09FA81529}" srcOrd="0" destOrd="0" presId="urn:microsoft.com/office/officeart/2018/2/layout/IconVerticalSolidList"/>
    <dgm:cxn modelId="{4928DC43-BA19-47A3-A395-52D68D31F16A}" srcId="{56B9D724-F827-433F-BE0B-BA6AC208B040}" destId="{C2DB7F60-25B2-4255-BC3F-69484FD00241}" srcOrd="2" destOrd="0" parTransId="{94236966-DDF8-40E2-A441-9E84C048AF3C}" sibTransId="{BF9999F1-F739-44D2-A1B5-4299EB10E893}"/>
    <dgm:cxn modelId="{76E77787-D3A9-4776-87B1-D93C4F4E9066}" type="presOf" srcId="{C596CFA7-B843-4CF7-9741-CBBC8E768536}" destId="{36D2921A-5604-4E36-88BB-6BE8C83CDE8A}" srcOrd="0" destOrd="0" presId="urn:microsoft.com/office/officeart/2018/2/layout/IconVerticalSolidList"/>
    <dgm:cxn modelId="{91ABE6B0-00B4-41CF-AF26-DF494C1F5FF4}" srcId="{56B9D724-F827-433F-BE0B-BA6AC208B040}" destId="{E27E7FE3-1CBC-4045-A08E-5FA9EDEF4CBD}" srcOrd="1" destOrd="0" parTransId="{D21E7118-8E19-4515-86B5-3EAF7231DBD2}" sibTransId="{09DD5131-4766-4A57-B1E1-289030E34535}"/>
    <dgm:cxn modelId="{27D325F4-421C-4D80-A152-9994B7B37EE0}" srcId="{56B9D724-F827-433F-BE0B-BA6AC208B040}" destId="{C596CFA7-B843-4CF7-9741-CBBC8E768536}" srcOrd="0" destOrd="0" parTransId="{CC813296-7ACE-4114-B845-ADD7DA4E98A4}" sibTransId="{67CEA06F-99A7-410C-A7FA-515B528FBC67}"/>
    <dgm:cxn modelId="{B064B470-56F0-49C6-BE74-A36B96675343}" type="presParOf" srcId="{1F6434D0-77BE-4F79-BA2A-161012510C79}" destId="{4D4447F9-80EF-490D-BDED-CF48BF998AB8}" srcOrd="0" destOrd="0" presId="urn:microsoft.com/office/officeart/2018/2/layout/IconVerticalSolidList"/>
    <dgm:cxn modelId="{A8F584CF-E465-46C0-9D80-D2BF6BCD89AB}" type="presParOf" srcId="{4D4447F9-80EF-490D-BDED-CF48BF998AB8}" destId="{6918822C-DEE8-48B4-8535-F144F44EEB9F}" srcOrd="0" destOrd="0" presId="urn:microsoft.com/office/officeart/2018/2/layout/IconVerticalSolidList"/>
    <dgm:cxn modelId="{BE8358F1-5DAA-4424-903E-2847DB02E3EE}" type="presParOf" srcId="{4D4447F9-80EF-490D-BDED-CF48BF998AB8}" destId="{147018DD-5426-43D5-829A-C17C2BACC0DF}" srcOrd="1" destOrd="0" presId="urn:microsoft.com/office/officeart/2018/2/layout/IconVerticalSolidList"/>
    <dgm:cxn modelId="{BE7EF5E0-BEFB-4853-9458-B7DD6D09C8C7}" type="presParOf" srcId="{4D4447F9-80EF-490D-BDED-CF48BF998AB8}" destId="{037F5BE3-9AB6-43E4-8726-0676AC7C0E49}" srcOrd="2" destOrd="0" presId="urn:microsoft.com/office/officeart/2018/2/layout/IconVerticalSolidList"/>
    <dgm:cxn modelId="{9C781447-D1C5-46E2-A2D4-0483DD4A9C20}" type="presParOf" srcId="{4D4447F9-80EF-490D-BDED-CF48BF998AB8}" destId="{36D2921A-5604-4E36-88BB-6BE8C83CDE8A}" srcOrd="3" destOrd="0" presId="urn:microsoft.com/office/officeart/2018/2/layout/IconVerticalSolidList"/>
    <dgm:cxn modelId="{82B237C3-7D1D-432B-B3A6-0571C6A791ED}" type="presParOf" srcId="{1F6434D0-77BE-4F79-BA2A-161012510C79}" destId="{F465A2A3-5B59-4FFF-92B1-83AFDCBCF232}" srcOrd="1" destOrd="0" presId="urn:microsoft.com/office/officeart/2018/2/layout/IconVerticalSolidList"/>
    <dgm:cxn modelId="{93ACF3AD-F43F-4013-AD24-60165E078485}" type="presParOf" srcId="{1F6434D0-77BE-4F79-BA2A-161012510C79}" destId="{D1262A46-86B5-487F-967D-BE3204A7EEAE}" srcOrd="2" destOrd="0" presId="urn:microsoft.com/office/officeart/2018/2/layout/IconVerticalSolidList"/>
    <dgm:cxn modelId="{994802A6-CA0A-493B-B14B-0564B898F3E1}" type="presParOf" srcId="{D1262A46-86B5-487F-967D-BE3204A7EEAE}" destId="{5A329D01-5CE9-43CC-B861-CE40C5B3FB51}" srcOrd="0" destOrd="0" presId="urn:microsoft.com/office/officeart/2018/2/layout/IconVerticalSolidList"/>
    <dgm:cxn modelId="{52B1B544-F9A6-4650-8215-CE8E7589E19F}" type="presParOf" srcId="{D1262A46-86B5-487F-967D-BE3204A7EEAE}" destId="{072DF92D-AEF7-4B27-B92A-BE87C2F54FD6}" srcOrd="1" destOrd="0" presId="urn:microsoft.com/office/officeart/2018/2/layout/IconVerticalSolidList"/>
    <dgm:cxn modelId="{7F2029BF-C4C6-440E-B030-DFDC31D10137}" type="presParOf" srcId="{D1262A46-86B5-487F-967D-BE3204A7EEAE}" destId="{5DE21E52-0B35-4F11-895F-7311470540E8}" srcOrd="2" destOrd="0" presId="urn:microsoft.com/office/officeart/2018/2/layout/IconVerticalSolidList"/>
    <dgm:cxn modelId="{15570B83-6B69-490B-8096-5407C9C43D9E}" type="presParOf" srcId="{D1262A46-86B5-487F-967D-BE3204A7EEAE}" destId="{D5F5D410-4E69-43BC-B2EF-B9B09FA81529}" srcOrd="3" destOrd="0" presId="urn:microsoft.com/office/officeart/2018/2/layout/IconVerticalSolidList"/>
    <dgm:cxn modelId="{F39EC510-47D9-4F68-94CA-D594A26FAE27}" type="presParOf" srcId="{1F6434D0-77BE-4F79-BA2A-161012510C79}" destId="{2F7D8A0D-92A6-46FA-8EE7-7C86DB6E7A2F}" srcOrd="3" destOrd="0" presId="urn:microsoft.com/office/officeart/2018/2/layout/IconVerticalSolidList"/>
    <dgm:cxn modelId="{4EB6A23F-2658-4EA6-8302-BC7485153CC8}" type="presParOf" srcId="{1F6434D0-77BE-4F79-BA2A-161012510C79}" destId="{4FFE661E-B6F6-47AA-8DBB-09E4B913ED0E}" srcOrd="4" destOrd="0" presId="urn:microsoft.com/office/officeart/2018/2/layout/IconVerticalSolidList"/>
    <dgm:cxn modelId="{BEDFF5B9-C313-4E95-B153-304D61D0CC34}" type="presParOf" srcId="{4FFE661E-B6F6-47AA-8DBB-09E4B913ED0E}" destId="{56D59A32-D718-4A49-AB88-D32CEAFCA3FE}" srcOrd="0" destOrd="0" presId="urn:microsoft.com/office/officeart/2018/2/layout/IconVerticalSolidList"/>
    <dgm:cxn modelId="{D99D3075-29A4-469C-86A3-E0E28B22687B}" type="presParOf" srcId="{4FFE661E-B6F6-47AA-8DBB-09E4B913ED0E}" destId="{9DF95B3F-B7D9-45BD-A2B2-DEEF6E8A3C2E}" srcOrd="1" destOrd="0" presId="urn:microsoft.com/office/officeart/2018/2/layout/IconVerticalSolidList"/>
    <dgm:cxn modelId="{A3D8D76A-3DB7-4FBE-82D2-C26184D05472}" type="presParOf" srcId="{4FFE661E-B6F6-47AA-8DBB-09E4B913ED0E}" destId="{11C957E5-02B5-405A-842A-D957D0F2A219}" srcOrd="2" destOrd="0" presId="urn:microsoft.com/office/officeart/2018/2/layout/IconVerticalSolidList"/>
    <dgm:cxn modelId="{FDDFF513-F257-4BCD-939E-E9FDA20A1EDA}" type="presParOf" srcId="{4FFE661E-B6F6-47AA-8DBB-09E4B913ED0E}" destId="{5BB11379-88E4-4885-A659-CB63D82A618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B9D724-F827-433F-BE0B-BA6AC208B04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596CFA7-B843-4CF7-9741-CBBC8E7685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Group Share in the chat room </a:t>
          </a:r>
        </a:p>
      </dgm:t>
    </dgm:pt>
    <dgm:pt modelId="{CC813296-7ACE-4114-B845-ADD7DA4E98A4}" type="parTrans" cxnId="{27D325F4-421C-4D80-A152-9994B7B37EE0}">
      <dgm:prSet/>
      <dgm:spPr/>
      <dgm:t>
        <a:bodyPr/>
        <a:lstStyle/>
        <a:p>
          <a:endParaRPr lang="en-US"/>
        </a:p>
      </dgm:t>
    </dgm:pt>
    <dgm:pt modelId="{67CEA06F-99A7-410C-A7FA-515B528FBC67}" type="sibTrans" cxnId="{27D325F4-421C-4D80-A152-9994B7B37EE0}">
      <dgm:prSet/>
      <dgm:spPr/>
      <dgm:t>
        <a:bodyPr/>
        <a:lstStyle/>
        <a:p>
          <a:endParaRPr lang="en-US"/>
        </a:p>
      </dgm:t>
    </dgm:pt>
    <dgm:pt modelId="{8345892A-7D9A-4883-A549-3EB662C580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Example Stories: *Returning to SB after umpire school</a:t>
          </a:r>
        </a:p>
        <a:p>
          <a:pPr>
            <a:lnSpc>
              <a:spcPct val="100000"/>
            </a:lnSpc>
          </a:pPr>
          <a:r>
            <a:rPr lang="en-US" dirty="0"/>
            <a:t>		  *Bridal shower, not allowed	</a:t>
          </a:r>
        </a:p>
      </dgm:t>
    </dgm:pt>
    <dgm:pt modelId="{25ABD0B7-4A92-40A6-A1EE-AE84EFB1FD25}" type="sibTrans" cxnId="{E40F7A0D-150B-4F1F-9062-91901920741E}">
      <dgm:prSet/>
      <dgm:spPr/>
      <dgm:t>
        <a:bodyPr/>
        <a:lstStyle/>
        <a:p>
          <a:endParaRPr lang="en-US"/>
        </a:p>
      </dgm:t>
    </dgm:pt>
    <dgm:pt modelId="{40E31CED-8895-412F-9ED8-DAFF60731276}" type="parTrans" cxnId="{E40F7A0D-150B-4F1F-9062-91901920741E}">
      <dgm:prSet/>
      <dgm:spPr/>
      <dgm:t>
        <a:bodyPr/>
        <a:lstStyle/>
        <a:p>
          <a:endParaRPr lang="en-US"/>
        </a:p>
      </dgm:t>
    </dgm:pt>
    <dgm:pt modelId="{334F0054-298D-4FEE-8E05-324A068499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Started to recognize there was a shell hindering me</a:t>
          </a:r>
        </a:p>
      </dgm:t>
    </dgm:pt>
    <dgm:pt modelId="{051A4C72-4A8D-4A0D-8442-FA01A3429751}" type="parTrans" cxnId="{3A9CD59C-8C8E-4164-BEC4-E6C937099094}">
      <dgm:prSet/>
      <dgm:spPr/>
      <dgm:t>
        <a:bodyPr/>
        <a:lstStyle/>
        <a:p>
          <a:endParaRPr lang="en-US"/>
        </a:p>
      </dgm:t>
    </dgm:pt>
    <dgm:pt modelId="{F4E1C7FD-3068-4CF5-8D62-7C8D687CAEAC}" type="sibTrans" cxnId="{3A9CD59C-8C8E-4164-BEC4-E6C937099094}">
      <dgm:prSet/>
      <dgm:spPr/>
      <dgm:t>
        <a:bodyPr/>
        <a:lstStyle/>
        <a:p>
          <a:endParaRPr lang="en-US"/>
        </a:p>
      </dgm:t>
    </dgm:pt>
    <dgm:pt modelId="{1F6434D0-77BE-4F79-BA2A-161012510C79}" type="pres">
      <dgm:prSet presAssocID="{56B9D724-F827-433F-BE0B-BA6AC208B040}" presName="root" presStyleCnt="0">
        <dgm:presLayoutVars>
          <dgm:dir/>
          <dgm:resizeHandles val="exact"/>
        </dgm:presLayoutVars>
      </dgm:prSet>
      <dgm:spPr/>
    </dgm:pt>
    <dgm:pt modelId="{4D4447F9-80EF-490D-BDED-CF48BF998AB8}" type="pres">
      <dgm:prSet presAssocID="{C596CFA7-B843-4CF7-9741-CBBC8E768536}" presName="compNode" presStyleCnt="0"/>
      <dgm:spPr/>
    </dgm:pt>
    <dgm:pt modelId="{6918822C-DEE8-48B4-8535-F144F44EEB9F}" type="pres">
      <dgm:prSet presAssocID="{C596CFA7-B843-4CF7-9741-CBBC8E768536}" presName="bgRect" presStyleLbl="bgShp" presStyleIdx="0" presStyleCnt="3"/>
      <dgm:spPr/>
    </dgm:pt>
    <dgm:pt modelId="{147018DD-5426-43D5-829A-C17C2BACC0DF}" type="pres">
      <dgm:prSet presAssocID="{C596CFA7-B843-4CF7-9741-CBBC8E76853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37F5BE3-9AB6-43E4-8726-0676AC7C0E49}" type="pres">
      <dgm:prSet presAssocID="{C596CFA7-B843-4CF7-9741-CBBC8E768536}" presName="spaceRect" presStyleCnt="0"/>
      <dgm:spPr/>
    </dgm:pt>
    <dgm:pt modelId="{36D2921A-5604-4E36-88BB-6BE8C83CDE8A}" type="pres">
      <dgm:prSet presAssocID="{C596CFA7-B843-4CF7-9741-CBBC8E768536}" presName="parTx" presStyleLbl="revTx" presStyleIdx="0" presStyleCnt="3">
        <dgm:presLayoutVars>
          <dgm:chMax val="0"/>
          <dgm:chPref val="0"/>
        </dgm:presLayoutVars>
      </dgm:prSet>
      <dgm:spPr/>
    </dgm:pt>
    <dgm:pt modelId="{F465A2A3-5B59-4FFF-92B1-83AFDCBCF232}" type="pres">
      <dgm:prSet presAssocID="{67CEA06F-99A7-410C-A7FA-515B528FBC67}" presName="sibTrans" presStyleCnt="0"/>
      <dgm:spPr/>
    </dgm:pt>
    <dgm:pt modelId="{D58871DA-CF08-4BBA-B6E4-4345973ED1A3}" type="pres">
      <dgm:prSet presAssocID="{8345892A-7D9A-4883-A549-3EB662C58025}" presName="compNode" presStyleCnt="0"/>
      <dgm:spPr/>
    </dgm:pt>
    <dgm:pt modelId="{DE35D44E-9C35-4DDC-9326-E7F57A7EB4F3}" type="pres">
      <dgm:prSet presAssocID="{8345892A-7D9A-4883-A549-3EB662C58025}" presName="bgRect" presStyleLbl="bgShp" presStyleIdx="1" presStyleCnt="3"/>
      <dgm:spPr/>
    </dgm:pt>
    <dgm:pt modelId="{CC0328D4-4914-4284-B01E-272D9BB93A36}" type="pres">
      <dgm:prSet presAssocID="{8345892A-7D9A-4883-A549-3EB662C5802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seball with solid fill"/>
        </a:ext>
      </dgm:extLst>
    </dgm:pt>
    <dgm:pt modelId="{7D4E6036-8E6B-4330-B844-4AECB1409D5F}" type="pres">
      <dgm:prSet presAssocID="{8345892A-7D9A-4883-A549-3EB662C58025}" presName="spaceRect" presStyleCnt="0"/>
      <dgm:spPr/>
    </dgm:pt>
    <dgm:pt modelId="{793C80FA-A02B-4D74-8406-737574FFDF19}" type="pres">
      <dgm:prSet presAssocID="{8345892A-7D9A-4883-A549-3EB662C58025}" presName="parTx" presStyleLbl="revTx" presStyleIdx="1" presStyleCnt="3">
        <dgm:presLayoutVars>
          <dgm:chMax val="0"/>
          <dgm:chPref val="0"/>
        </dgm:presLayoutVars>
      </dgm:prSet>
      <dgm:spPr/>
    </dgm:pt>
    <dgm:pt modelId="{58703196-5784-4EDB-9D56-B74003CCCB20}" type="pres">
      <dgm:prSet presAssocID="{25ABD0B7-4A92-40A6-A1EE-AE84EFB1FD25}" presName="sibTrans" presStyleCnt="0"/>
      <dgm:spPr/>
    </dgm:pt>
    <dgm:pt modelId="{B4E7B6E6-42FA-4D63-85F7-E46CD1415291}" type="pres">
      <dgm:prSet presAssocID="{334F0054-298D-4FEE-8E05-324A06849993}" presName="compNode" presStyleCnt="0"/>
      <dgm:spPr/>
    </dgm:pt>
    <dgm:pt modelId="{A22EAB15-940A-4461-B5AC-DCC25A58C482}" type="pres">
      <dgm:prSet presAssocID="{334F0054-298D-4FEE-8E05-324A06849993}" presName="bgRect" presStyleLbl="bgShp" presStyleIdx="2" presStyleCnt="3"/>
      <dgm:spPr/>
    </dgm:pt>
    <dgm:pt modelId="{FCBFF57C-9BF8-457C-AD47-C9DFD724E8CB}" type="pres">
      <dgm:prSet presAssocID="{334F0054-298D-4FEE-8E05-324A0684999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gg outline"/>
        </a:ext>
      </dgm:extLst>
    </dgm:pt>
    <dgm:pt modelId="{A30F9E61-30F5-434C-8F1D-FE7AC80DA1D2}" type="pres">
      <dgm:prSet presAssocID="{334F0054-298D-4FEE-8E05-324A06849993}" presName="spaceRect" presStyleCnt="0"/>
      <dgm:spPr/>
    </dgm:pt>
    <dgm:pt modelId="{FC8B0E6C-C7B6-484E-A862-F059854B606A}" type="pres">
      <dgm:prSet presAssocID="{334F0054-298D-4FEE-8E05-324A0684999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BD80603-C4A9-446D-BFC3-45254BC9F30C}" type="presOf" srcId="{56B9D724-F827-433F-BE0B-BA6AC208B040}" destId="{1F6434D0-77BE-4F79-BA2A-161012510C79}" srcOrd="0" destOrd="0" presId="urn:microsoft.com/office/officeart/2018/2/layout/IconVerticalSolidList"/>
    <dgm:cxn modelId="{E40F7A0D-150B-4F1F-9062-91901920741E}" srcId="{56B9D724-F827-433F-BE0B-BA6AC208B040}" destId="{8345892A-7D9A-4883-A549-3EB662C58025}" srcOrd="1" destOrd="0" parTransId="{40E31CED-8895-412F-9ED8-DAFF60731276}" sibTransId="{25ABD0B7-4A92-40A6-A1EE-AE84EFB1FD25}"/>
    <dgm:cxn modelId="{504AEA0F-D64D-41DE-8649-1C46499E0DDF}" type="presOf" srcId="{8345892A-7D9A-4883-A549-3EB662C58025}" destId="{793C80FA-A02B-4D74-8406-737574FFDF19}" srcOrd="0" destOrd="0" presId="urn:microsoft.com/office/officeart/2018/2/layout/IconVerticalSolidList"/>
    <dgm:cxn modelId="{76E77787-D3A9-4776-87B1-D93C4F4E9066}" type="presOf" srcId="{C596CFA7-B843-4CF7-9741-CBBC8E768536}" destId="{36D2921A-5604-4E36-88BB-6BE8C83CDE8A}" srcOrd="0" destOrd="0" presId="urn:microsoft.com/office/officeart/2018/2/layout/IconVerticalSolidList"/>
    <dgm:cxn modelId="{3A9CD59C-8C8E-4164-BEC4-E6C937099094}" srcId="{56B9D724-F827-433F-BE0B-BA6AC208B040}" destId="{334F0054-298D-4FEE-8E05-324A06849993}" srcOrd="2" destOrd="0" parTransId="{051A4C72-4A8D-4A0D-8442-FA01A3429751}" sibTransId="{F4E1C7FD-3068-4CF5-8D62-7C8D687CAEAC}"/>
    <dgm:cxn modelId="{C9DD16A2-3DBE-4C01-AFD7-07000A20EA42}" type="presOf" srcId="{334F0054-298D-4FEE-8E05-324A06849993}" destId="{FC8B0E6C-C7B6-484E-A862-F059854B606A}" srcOrd="0" destOrd="0" presId="urn:microsoft.com/office/officeart/2018/2/layout/IconVerticalSolidList"/>
    <dgm:cxn modelId="{27D325F4-421C-4D80-A152-9994B7B37EE0}" srcId="{56B9D724-F827-433F-BE0B-BA6AC208B040}" destId="{C596CFA7-B843-4CF7-9741-CBBC8E768536}" srcOrd="0" destOrd="0" parTransId="{CC813296-7ACE-4114-B845-ADD7DA4E98A4}" sibTransId="{67CEA06F-99A7-410C-A7FA-515B528FBC67}"/>
    <dgm:cxn modelId="{B064B470-56F0-49C6-BE74-A36B96675343}" type="presParOf" srcId="{1F6434D0-77BE-4F79-BA2A-161012510C79}" destId="{4D4447F9-80EF-490D-BDED-CF48BF998AB8}" srcOrd="0" destOrd="0" presId="urn:microsoft.com/office/officeart/2018/2/layout/IconVerticalSolidList"/>
    <dgm:cxn modelId="{A8F584CF-E465-46C0-9D80-D2BF6BCD89AB}" type="presParOf" srcId="{4D4447F9-80EF-490D-BDED-CF48BF998AB8}" destId="{6918822C-DEE8-48B4-8535-F144F44EEB9F}" srcOrd="0" destOrd="0" presId="urn:microsoft.com/office/officeart/2018/2/layout/IconVerticalSolidList"/>
    <dgm:cxn modelId="{BE8358F1-5DAA-4424-903E-2847DB02E3EE}" type="presParOf" srcId="{4D4447F9-80EF-490D-BDED-CF48BF998AB8}" destId="{147018DD-5426-43D5-829A-C17C2BACC0DF}" srcOrd="1" destOrd="0" presId="urn:microsoft.com/office/officeart/2018/2/layout/IconVerticalSolidList"/>
    <dgm:cxn modelId="{BE7EF5E0-BEFB-4853-9458-B7DD6D09C8C7}" type="presParOf" srcId="{4D4447F9-80EF-490D-BDED-CF48BF998AB8}" destId="{037F5BE3-9AB6-43E4-8726-0676AC7C0E49}" srcOrd="2" destOrd="0" presId="urn:microsoft.com/office/officeart/2018/2/layout/IconVerticalSolidList"/>
    <dgm:cxn modelId="{9C781447-D1C5-46E2-A2D4-0483DD4A9C20}" type="presParOf" srcId="{4D4447F9-80EF-490D-BDED-CF48BF998AB8}" destId="{36D2921A-5604-4E36-88BB-6BE8C83CDE8A}" srcOrd="3" destOrd="0" presId="urn:microsoft.com/office/officeart/2018/2/layout/IconVerticalSolidList"/>
    <dgm:cxn modelId="{82B237C3-7D1D-432B-B3A6-0571C6A791ED}" type="presParOf" srcId="{1F6434D0-77BE-4F79-BA2A-161012510C79}" destId="{F465A2A3-5B59-4FFF-92B1-83AFDCBCF232}" srcOrd="1" destOrd="0" presId="urn:microsoft.com/office/officeart/2018/2/layout/IconVerticalSolidList"/>
    <dgm:cxn modelId="{B22B819C-D64C-4A6B-8F5E-0C64DA50A026}" type="presParOf" srcId="{1F6434D0-77BE-4F79-BA2A-161012510C79}" destId="{D58871DA-CF08-4BBA-B6E4-4345973ED1A3}" srcOrd="2" destOrd="0" presId="urn:microsoft.com/office/officeart/2018/2/layout/IconVerticalSolidList"/>
    <dgm:cxn modelId="{19C91FB0-425B-49A6-8D1D-FDC9CC0B6332}" type="presParOf" srcId="{D58871DA-CF08-4BBA-B6E4-4345973ED1A3}" destId="{DE35D44E-9C35-4DDC-9326-E7F57A7EB4F3}" srcOrd="0" destOrd="0" presId="urn:microsoft.com/office/officeart/2018/2/layout/IconVerticalSolidList"/>
    <dgm:cxn modelId="{6A8BC9AD-2C47-494B-8AC4-8C0D72D5AD29}" type="presParOf" srcId="{D58871DA-CF08-4BBA-B6E4-4345973ED1A3}" destId="{CC0328D4-4914-4284-B01E-272D9BB93A36}" srcOrd="1" destOrd="0" presId="urn:microsoft.com/office/officeart/2018/2/layout/IconVerticalSolidList"/>
    <dgm:cxn modelId="{9FAC9286-E336-433D-9B0C-19D40440AEA2}" type="presParOf" srcId="{D58871DA-CF08-4BBA-B6E4-4345973ED1A3}" destId="{7D4E6036-8E6B-4330-B844-4AECB1409D5F}" srcOrd="2" destOrd="0" presId="urn:microsoft.com/office/officeart/2018/2/layout/IconVerticalSolidList"/>
    <dgm:cxn modelId="{E8EDE134-7183-4AEC-85DE-C5C449A8E8D1}" type="presParOf" srcId="{D58871DA-CF08-4BBA-B6E4-4345973ED1A3}" destId="{793C80FA-A02B-4D74-8406-737574FFDF19}" srcOrd="3" destOrd="0" presId="urn:microsoft.com/office/officeart/2018/2/layout/IconVerticalSolidList"/>
    <dgm:cxn modelId="{70B3CCC0-AB28-483A-B360-B0E7797C9094}" type="presParOf" srcId="{1F6434D0-77BE-4F79-BA2A-161012510C79}" destId="{58703196-5784-4EDB-9D56-B74003CCCB20}" srcOrd="3" destOrd="0" presId="urn:microsoft.com/office/officeart/2018/2/layout/IconVerticalSolidList"/>
    <dgm:cxn modelId="{B6B39C76-E153-4EB4-875C-2F2A26F0EBFA}" type="presParOf" srcId="{1F6434D0-77BE-4F79-BA2A-161012510C79}" destId="{B4E7B6E6-42FA-4D63-85F7-E46CD1415291}" srcOrd="4" destOrd="0" presId="urn:microsoft.com/office/officeart/2018/2/layout/IconVerticalSolidList"/>
    <dgm:cxn modelId="{CAACB869-4B46-44C5-BB9A-91D7636C8EC6}" type="presParOf" srcId="{B4E7B6E6-42FA-4D63-85F7-E46CD1415291}" destId="{A22EAB15-940A-4461-B5AC-DCC25A58C482}" srcOrd="0" destOrd="0" presId="urn:microsoft.com/office/officeart/2018/2/layout/IconVerticalSolidList"/>
    <dgm:cxn modelId="{10D0F467-A795-4A88-85AE-543910297478}" type="presParOf" srcId="{B4E7B6E6-42FA-4D63-85F7-E46CD1415291}" destId="{FCBFF57C-9BF8-457C-AD47-C9DFD724E8CB}" srcOrd="1" destOrd="0" presId="urn:microsoft.com/office/officeart/2018/2/layout/IconVerticalSolidList"/>
    <dgm:cxn modelId="{0C196252-806A-4AA9-95CC-CFF06840DAB3}" type="presParOf" srcId="{B4E7B6E6-42FA-4D63-85F7-E46CD1415291}" destId="{A30F9E61-30F5-434C-8F1D-FE7AC80DA1D2}" srcOrd="2" destOrd="0" presId="urn:microsoft.com/office/officeart/2018/2/layout/IconVerticalSolidList"/>
    <dgm:cxn modelId="{88E2416A-E8DA-44BA-80D7-543185514AB3}" type="presParOf" srcId="{B4E7B6E6-42FA-4D63-85F7-E46CD1415291}" destId="{FC8B0E6C-C7B6-484E-A862-F059854B60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B9D724-F827-433F-BE0B-BA6AC208B04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596CFA7-B843-4CF7-9741-CBBC8E7685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Group Share in the chat room </a:t>
          </a:r>
        </a:p>
      </dgm:t>
    </dgm:pt>
    <dgm:pt modelId="{CC813296-7ACE-4114-B845-ADD7DA4E98A4}" type="parTrans" cxnId="{27D325F4-421C-4D80-A152-9994B7B37EE0}">
      <dgm:prSet/>
      <dgm:spPr/>
      <dgm:t>
        <a:bodyPr/>
        <a:lstStyle/>
        <a:p>
          <a:endParaRPr lang="en-US"/>
        </a:p>
      </dgm:t>
    </dgm:pt>
    <dgm:pt modelId="{67CEA06F-99A7-410C-A7FA-515B528FBC67}" type="sibTrans" cxnId="{27D325F4-421C-4D80-A152-9994B7B37EE0}">
      <dgm:prSet/>
      <dgm:spPr/>
      <dgm:t>
        <a:bodyPr/>
        <a:lstStyle/>
        <a:p>
          <a:endParaRPr lang="en-US"/>
        </a:p>
      </dgm:t>
    </dgm:pt>
    <dgm:pt modelId="{8345892A-7D9A-4883-A549-3EB662C580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Example Story: Top of the 9th</a:t>
          </a:r>
        </a:p>
      </dgm:t>
    </dgm:pt>
    <dgm:pt modelId="{25ABD0B7-4A92-40A6-A1EE-AE84EFB1FD25}" type="sibTrans" cxnId="{E40F7A0D-150B-4F1F-9062-91901920741E}">
      <dgm:prSet/>
      <dgm:spPr/>
      <dgm:t>
        <a:bodyPr/>
        <a:lstStyle/>
        <a:p>
          <a:endParaRPr lang="en-US"/>
        </a:p>
      </dgm:t>
    </dgm:pt>
    <dgm:pt modelId="{40E31CED-8895-412F-9ED8-DAFF60731276}" type="parTrans" cxnId="{E40F7A0D-150B-4F1F-9062-91901920741E}">
      <dgm:prSet/>
      <dgm:spPr/>
      <dgm:t>
        <a:bodyPr/>
        <a:lstStyle/>
        <a:p>
          <a:endParaRPr lang="en-US"/>
        </a:p>
      </dgm:t>
    </dgm:pt>
    <dgm:pt modelId="{334F0054-298D-4FEE-8E05-324A068499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Shattered the dogma, and began exerting authority  </a:t>
          </a:r>
        </a:p>
      </dgm:t>
    </dgm:pt>
    <dgm:pt modelId="{F4E1C7FD-3068-4CF5-8D62-7C8D687CAEAC}" type="sibTrans" cxnId="{3A9CD59C-8C8E-4164-BEC4-E6C937099094}">
      <dgm:prSet/>
      <dgm:spPr/>
      <dgm:t>
        <a:bodyPr/>
        <a:lstStyle/>
        <a:p>
          <a:endParaRPr lang="en-US"/>
        </a:p>
      </dgm:t>
    </dgm:pt>
    <dgm:pt modelId="{051A4C72-4A8D-4A0D-8442-FA01A3429751}" type="parTrans" cxnId="{3A9CD59C-8C8E-4164-BEC4-E6C937099094}">
      <dgm:prSet/>
      <dgm:spPr/>
      <dgm:t>
        <a:bodyPr/>
        <a:lstStyle/>
        <a:p>
          <a:endParaRPr lang="en-US"/>
        </a:p>
      </dgm:t>
    </dgm:pt>
    <dgm:pt modelId="{1F6434D0-77BE-4F79-BA2A-161012510C79}" type="pres">
      <dgm:prSet presAssocID="{56B9D724-F827-433F-BE0B-BA6AC208B040}" presName="root" presStyleCnt="0">
        <dgm:presLayoutVars>
          <dgm:dir/>
          <dgm:resizeHandles val="exact"/>
        </dgm:presLayoutVars>
      </dgm:prSet>
      <dgm:spPr/>
    </dgm:pt>
    <dgm:pt modelId="{4D4447F9-80EF-490D-BDED-CF48BF998AB8}" type="pres">
      <dgm:prSet presAssocID="{C596CFA7-B843-4CF7-9741-CBBC8E768536}" presName="compNode" presStyleCnt="0"/>
      <dgm:spPr/>
    </dgm:pt>
    <dgm:pt modelId="{6918822C-DEE8-48B4-8535-F144F44EEB9F}" type="pres">
      <dgm:prSet presAssocID="{C596CFA7-B843-4CF7-9741-CBBC8E768536}" presName="bgRect" presStyleLbl="bgShp" presStyleIdx="0" presStyleCnt="3"/>
      <dgm:spPr/>
    </dgm:pt>
    <dgm:pt modelId="{147018DD-5426-43D5-829A-C17C2BACC0DF}" type="pres">
      <dgm:prSet presAssocID="{C596CFA7-B843-4CF7-9741-CBBC8E76853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37F5BE3-9AB6-43E4-8726-0676AC7C0E49}" type="pres">
      <dgm:prSet presAssocID="{C596CFA7-B843-4CF7-9741-CBBC8E768536}" presName="spaceRect" presStyleCnt="0"/>
      <dgm:spPr/>
    </dgm:pt>
    <dgm:pt modelId="{36D2921A-5604-4E36-88BB-6BE8C83CDE8A}" type="pres">
      <dgm:prSet presAssocID="{C596CFA7-B843-4CF7-9741-CBBC8E768536}" presName="parTx" presStyleLbl="revTx" presStyleIdx="0" presStyleCnt="3">
        <dgm:presLayoutVars>
          <dgm:chMax val="0"/>
          <dgm:chPref val="0"/>
        </dgm:presLayoutVars>
      </dgm:prSet>
      <dgm:spPr/>
    </dgm:pt>
    <dgm:pt modelId="{F465A2A3-5B59-4FFF-92B1-83AFDCBCF232}" type="pres">
      <dgm:prSet presAssocID="{67CEA06F-99A7-410C-A7FA-515B528FBC67}" presName="sibTrans" presStyleCnt="0"/>
      <dgm:spPr/>
    </dgm:pt>
    <dgm:pt modelId="{D58871DA-CF08-4BBA-B6E4-4345973ED1A3}" type="pres">
      <dgm:prSet presAssocID="{8345892A-7D9A-4883-A549-3EB662C58025}" presName="compNode" presStyleCnt="0"/>
      <dgm:spPr/>
    </dgm:pt>
    <dgm:pt modelId="{DE35D44E-9C35-4DDC-9326-E7F57A7EB4F3}" type="pres">
      <dgm:prSet presAssocID="{8345892A-7D9A-4883-A549-3EB662C58025}" presName="bgRect" presStyleLbl="bgShp" presStyleIdx="1" presStyleCnt="3"/>
      <dgm:spPr/>
    </dgm:pt>
    <dgm:pt modelId="{CC0328D4-4914-4284-B01E-272D9BB93A36}" type="pres">
      <dgm:prSet presAssocID="{8345892A-7D9A-4883-A549-3EB662C5802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seball with solid fill"/>
        </a:ext>
      </dgm:extLst>
    </dgm:pt>
    <dgm:pt modelId="{7D4E6036-8E6B-4330-B844-4AECB1409D5F}" type="pres">
      <dgm:prSet presAssocID="{8345892A-7D9A-4883-A549-3EB662C58025}" presName="spaceRect" presStyleCnt="0"/>
      <dgm:spPr/>
    </dgm:pt>
    <dgm:pt modelId="{793C80FA-A02B-4D74-8406-737574FFDF19}" type="pres">
      <dgm:prSet presAssocID="{8345892A-7D9A-4883-A549-3EB662C58025}" presName="parTx" presStyleLbl="revTx" presStyleIdx="1" presStyleCnt="3">
        <dgm:presLayoutVars>
          <dgm:chMax val="0"/>
          <dgm:chPref val="0"/>
        </dgm:presLayoutVars>
      </dgm:prSet>
      <dgm:spPr/>
    </dgm:pt>
    <dgm:pt modelId="{58703196-5784-4EDB-9D56-B74003CCCB20}" type="pres">
      <dgm:prSet presAssocID="{25ABD0B7-4A92-40A6-A1EE-AE84EFB1FD25}" presName="sibTrans" presStyleCnt="0"/>
      <dgm:spPr/>
    </dgm:pt>
    <dgm:pt modelId="{B4E7B6E6-42FA-4D63-85F7-E46CD1415291}" type="pres">
      <dgm:prSet presAssocID="{334F0054-298D-4FEE-8E05-324A06849993}" presName="compNode" presStyleCnt="0"/>
      <dgm:spPr/>
    </dgm:pt>
    <dgm:pt modelId="{A22EAB15-940A-4461-B5AC-DCC25A58C482}" type="pres">
      <dgm:prSet presAssocID="{334F0054-298D-4FEE-8E05-324A06849993}" presName="bgRect" presStyleLbl="bgShp" presStyleIdx="2" presStyleCnt="3"/>
      <dgm:spPr/>
    </dgm:pt>
    <dgm:pt modelId="{FCBFF57C-9BF8-457C-AD47-C9DFD724E8CB}" type="pres">
      <dgm:prSet presAssocID="{334F0054-298D-4FEE-8E05-324A0684999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nosaur Egg outline"/>
        </a:ext>
      </dgm:extLst>
    </dgm:pt>
    <dgm:pt modelId="{A30F9E61-30F5-434C-8F1D-FE7AC80DA1D2}" type="pres">
      <dgm:prSet presAssocID="{334F0054-298D-4FEE-8E05-324A06849993}" presName="spaceRect" presStyleCnt="0"/>
      <dgm:spPr/>
    </dgm:pt>
    <dgm:pt modelId="{FC8B0E6C-C7B6-484E-A862-F059854B606A}" type="pres">
      <dgm:prSet presAssocID="{334F0054-298D-4FEE-8E05-324A0684999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BD80603-C4A9-446D-BFC3-45254BC9F30C}" type="presOf" srcId="{56B9D724-F827-433F-BE0B-BA6AC208B040}" destId="{1F6434D0-77BE-4F79-BA2A-161012510C79}" srcOrd="0" destOrd="0" presId="urn:microsoft.com/office/officeart/2018/2/layout/IconVerticalSolidList"/>
    <dgm:cxn modelId="{E40F7A0D-150B-4F1F-9062-91901920741E}" srcId="{56B9D724-F827-433F-BE0B-BA6AC208B040}" destId="{8345892A-7D9A-4883-A549-3EB662C58025}" srcOrd="1" destOrd="0" parTransId="{40E31CED-8895-412F-9ED8-DAFF60731276}" sibTransId="{25ABD0B7-4A92-40A6-A1EE-AE84EFB1FD25}"/>
    <dgm:cxn modelId="{504AEA0F-D64D-41DE-8649-1C46499E0DDF}" type="presOf" srcId="{8345892A-7D9A-4883-A549-3EB662C58025}" destId="{793C80FA-A02B-4D74-8406-737574FFDF19}" srcOrd="0" destOrd="0" presId="urn:microsoft.com/office/officeart/2018/2/layout/IconVerticalSolidList"/>
    <dgm:cxn modelId="{76E77787-D3A9-4776-87B1-D93C4F4E9066}" type="presOf" srcId="{C596CFA7-B843-4CF7-9741-CBBC8E768536}" destId="{36D2921A-5604-4E36-88BB-6BE8C83CDE8A}" srcOrd="0" destOrd="0" presId="urn:microsoft.com/office/officeart/2018/2/layout/IconVerticalSolidList"/>
    <dgm:cxn modelId="{3A9CD59C-8C8E-4164-BEC4-E6C937099094}" srcId="{56B9D724-F827-433F-BE0B-BA6AC208B040}" destId="{334F0054-298D-4FEE-8E05-324A06849993}" srcOrd="2" destOrd="0" parTransId="{051A4C72-4A8D-4A0D-8442-FA01A3429751}" sibTransId="{F4E1C7FD-3068-4CF5-8D62-7C8D687CAEAC}"/>
    <dgm:cxn modelId="{C9DD16A2-3DBE-4C01-AFD7-07000A20EA42}" type="presOf" srcId="{334F0054-298D-4FEE-8E05-324A06849993}" destId="{FC8B0E6C-C7B6-484E-A862-F059854B606A}" srcOrd="0" destOrd="0" presId="urn:microsoft.com/office/officeart/2018/2/layout/IconVerticalSolidList"/>
    <dgm:cxn modelId="{27D325F4-421C-4D80-A152-9994B7B37EE0}" srcId="{56B9D724-F827-433F-BE0B-BA6AC208B040}" destId="{C596CFA7-B843-4CF7-9741-CBBC8E768536}" srcOrd="0" destOrd="0" parTransId="{CC813296-7ACE-4114-B845-ADD7DA4E98A4}" sibTransId="{67CEA06F-99A7-410C-A7FA-515B528FBC67}"/>
    <dgm:cxn modelId="{B064B470-56F0-49C6-BE74-A36B96675343}" type="presParOf" srcId="{1F6434D0-77BE-4F79-BA2A-161012510C79}" destId="{4D4447F9-80EF-490D-BDED-CF48BF998AB8}" srcOrd="0" destOrd="0" presId="urn:microsoft.com/office/officeart/2018/2/layout/IconVerticalSolidList"/>
    <dgm:cxn modelId="{A8F584CF-E465-46C0-9D80-D2BF6BCD89AB}" type="presParOf" srcId="{4D4447F9-80EF-490D-BDED-CF48BF998AB8}" destId="{6918822C-DEE8-48B4-8535-F144F44EEB9F}" srcOrd="0" destOrd="0" presId="urn:microsoft.com/office/officeart/2018/2/layout/IconVerticalSolidList"/>
    <dgm:cxn modelId="{BE8358F1-5DAA-4424-903E-2847DB02E3EE}" type="presParOf" srcId="{4D4447F9-80EF-490D-BDED-CF48BF998AB8}" destId="{147018DD-5426-43D5-829A-C17C2BACC0DF}" srcOrd="1" destOrd="0" presId="urn:microsoft.com/office/officeart/2018/2/layout/IconVerticalSolidList"/>
    <dgm:cxn modelId="{BE7EF5E0-BEFB-4853-9458-B7DD6D09C8C7}" type="presParOf" srcId="{4D4447F9-80EF-490D-BDED-CF48BF998AB8}" destId="{037F5BE3-9AB6-43E4-8726-0676AC7C0E49}" srcOrd="2" destOrd="0" presId="urn:microsoft.com/office/officeart/2018/2/layout/IconVerticalSolidList"/>
    <dgm:cxn modelId="{9C781447-D1C5-46E2-A2D4-0483DD4A9C20}" type="presParOf" srcId="{4D4447F9-80EF-490D-BDED-CF48BF998AB8}" destId="{36D2921A-5604-4E36-88BB-6BE8C83CDE8A}" srcOrd="3" destOrd="0" presId="urn:microsoft.com/office/officeart/2018/2/layout/IconVerticalSolidList"/>
    <dgm:cxn modelId="{82B237C3-7D1D-432B-B3A6-0571C6A791ED}" type="presParOf" srcId="{1F6434D0-77BE-4F79-BA2A-161012510C79}" destId="{F465A2A3-5B59-4FFF-92B1-83AFDCBCF232}" srcOrd="1" destOrd="0" presId="urn:microsoft.com/office/officeart/2018/2/layout/IconVerticalSolidList"/>
    <dgm:cxn modelId="{B22B819C-D64C-4A6B-8F5E-0C64DA50A026}" type="presParOf" srcId="{1F6434D0-77BE-4F79-BA2A-161012510C79}" destId="{D58871DA-CF08-4BBA-B6E4-4345973ED1A3}" srcOrd="2" destOrd="0" presId="urn:microsoft.com/office/officeart/2018/2/layout/IconVerticalSolidList"/>
    <dgm:cxn modelId="{19C91FB0-425B-49A6-8D1D-FDC9CC0B6332}" type="presParOf" srcId="{D58871DA-CF08-4BBA-B6E4-4345973ED1A3}" destId="{DE35D44E-9C35-4DDC-9326-E7F57A7EB4F3}" srcOrd="0" destOrd="0" presId="urn:microsoft.com/office/officeart/2018/2/layout/IconVerticalSolidList"/>
    <dgm:cxn modelId="{6A8BC9AD-2C47-494B-8AC4-8C0D72D5AD29}" type="presParOf" srcId="{D58871DA-CF08-4BBA-B6E4-4345973ED1A3}" destId="{CC0328D4-4914-4284-B01E-272D9BB93A36}" srcOrd="1" destOrd="0" presId="urn:microsoft.com/office/officeart/2018/2/layout/IconVerticalSolidList"/>
    <dgm:cxn modelId="{9FAC9286-E336-433D-9B0C-19D40440AEA2}" type="presParOf" srcId="{D58871DA-CF08-4BBA-B6E4-4345973ED1A3}" destId="{7D4E6036-8E6B-4330-B844-4AECB1409D5F}" srcOrd="2" destOrd="0" presId="urn:microsoft.com/office/officeart/2018/2/layout/IconVerticalSolidList"/>
    <dgm:cxn modelId="{E8EDE134-7183-4AEC-85DE-C5C449A8E8D1}" type="presParOf" srcId="{D58871DA-CF08-4BBA-B6E4-4345973ED1A3}" destId="{793C80FA-A02B-4D74-8406-737574FFDF19}" srcOrd="3" destOrd="0" presId="urn:microsoft.com/office/officeart/2018/2/layout/IconVerticalSolidList"/>
    <dgm:cxn modelId="{70B3CCC0-AB28-483A-B360-B0E7797C9094}" type="presParOf" srcId="{1F6434D0-77BE-4F79-BA2A-161012510C79}" destId="{58703196-5784-4EDB-9D56-B74003CCCB20}" srcOrd="3" destOrd="0" presId="urn:microsoft.com/office/officeart/2018/2/layout/IconVerticalSolidList"/>
    <dgm:cxn modelId="{B6B39C76-E153-4EB4-875C-2F2A26F0EBFA}" type="presParOf" srcId="{1F6434D0-77BE-4F79-BA2A-161012510C79}" destId="{B4E7B6E6-42FA-4D63-85F7-E46CD1415291}" srcOrd="4" destOrd="0" presId="urn:microsoft.com/office/officeart/2018/2/layout/IconVerticalSolidList"/>
    <dgm:cxn modelId="{CAACB869-4B46-44C5-BB9A-91D7636C8EC6}" type="presParOf" srcId="{B4E7B6E6-42FA-4D63-85F7-E46CD1415291}" destId="{A22EAB15-940A-4461-B5AC-DCC25A58C482}" srcOrd="0" destOrd="0" presId="urn:microsoft.com/office/officeart/2018/2/layout/IconVerticalSolidList"/>
    <dgm:cxn modelId="{10D0F467-A795-4A88-85AE-543910297478}" type="presParOf" srcId="{B4E7B6E6-42FA-4D63-85F7-E46CD1415291}" destId="{FCBFF57C-9BF8-457C-AD47-C9DFD724E8CB}" srcOrd="1" destOrd="0" presId="urn:microsoft.com/office/officeart/2018/2/layout/IconVerticalSolidList"/>
    <dgm:cxn modelId="{0C196252-806A-4AA9-95CC-CFF06840DAB3}" type="presParOf" srcId="{B4E7B6E6-42FA-4D63-85F7-E46CD1415291}" destId="{A30F9E61-30F5-434C-8F1D-FE7AC80DA1D2}" srcOrd="2" destOrd="0" presId="urn:microsoft.com/office/officeart/2018/2/layout/IconVerticalSolidList"/>
    <dgm:cxn modelId="{88E2416A-E8DA-44BA-80D7-543185514AB3}" type="presParOf" srcId="{B4E7B6E6-42FA-4D63-85F7-E46CD1415291}" destId="{FC8B0E6C-C7B6-484E-A862-F059854B606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EA78B4-FEA0-449E-A42F-4E72FD7CBC8A}" type="doc">
      <dgm:prSet loTypeId="urn:microsoft.com/office/officeart/2005/8/layout/orgChart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622BDAB-2F55-46AB-BA88-3A0626579C97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An Official’s Confidence</a:t>
          </a:r>
        </a:p>
      </dgm:t>
    </dgm:pt>
    <dgm:pt modelId="{4C6DFD33-5EFD-4D38-99F9-F20BF15CED92}" type="parTrans" cxnId="{28663317-5D96-44D1-9276-72E4C48D625E}">
      <dgm:prSet/>
      <dgm:spPr/>
      <dgm:t>
        <a:bodyPr/>
        <a:lstStyle/>
        <a:p>
          <a:endParaRPr lang="en-US"/>
        </a:p>
      </dgm:t>
    </dgm:pt>
    <dgm:pt modelId="{1B451AF5-8820-4796-AE77-859C5290D45E}" type="sibTrans" cxnId="{28663317-5D96-44D1-9276-72E4C48D625E}">
      <dgm:prSet/>
      <dgm:spPr/>
      <dgm:t>
        <a:bodyPr/>
        <a:lstStyle/>
        <a:p>
          <a:endParaRPr lang="en-US"/>
        </a:p>
      </dgm:t>
    </dgm:pt>
    <dgm:pt modelId="{59B200CD-1869-41CB-AA7C-11695C8F4EFC}">
      <dgm:prSet phldrT="[Text]"/>
      <dgm:spPr/>
      <dgm:t>
        <a:bodyPr/>
        <a:lstStyle/>
        <a:p>
          <a:r>
            <a:rPr lang="en-US" dirty="0"/>
            <a:t>Rules Knowledge</a:t>
          </a:r>
        </a:p>
      </dgm:t>
    </dgm:pt>
    <dgm:pt modelId="{8C4F9C80-1A63-4DA0-A23E-D665B19FC36A}" type="parTrans" cxnId="{E813CD21-7DA6-49DE-AB09-A7A8ED95E4CB}">
      <dgm:prSet/>
      <dgm:spPr/>
      <dgm:t>
        <a:bodyPr/>
        <a:lstStyle/>
        <a:p>
          <a:endParaRPr lang="en-US"/>
        </a:p>
      </dgm:t>
    </dgm:pt>
    <dgm:pt modelId="{14146F8F-FD2B-4E60-AE6A-6BCFA5F1C3B5}" type="sibTrans" cxnId="{E813CD21-7DA6-49DE-AB09-A7A8ED95E4CB}">
      <dgm:prSet/>
      <dgm:spPr/>
      <dgm:t>
        <a:bodyPr/>
        <a:lstStyle/>
        <a:p>
          <a:endParaRPr lang="en-US"/>
        </a:p>
      </dgm:t>
    </dgm:pt>
    <dgm:pt modelId="{8FEAB4E3-7074-4948-B01D-9DB2E9ED2C4A}">
      <dgm:prSet phldrT="[Text]"/>
      <dgm:spPr/>
      <dgm:t>
        <a:bodyPr/>
        <a:lstStyle/>
        <a:p>
          <a:r>
            <a:rPr lang="en-US" dirty="0"/>
            <a:t>Crew &amp; Staff</a:t>
          </a:r>
        </a:p>
      </dgm:t>
    </dgm:pt>
    <dgm:pt modelId="{E90B883F-65AB-47B6-91CD-73CF0F41B8AC}" type="parTrans" cxnId="{27FA29D9-36E2-4874-8949-9E4C14049AD6}">
      <dgm:prSet/>
      <dgm:spPr/>
      <dgm:t>
        <a:bodyPr/>
        <a:lstStyle/>
        <a:p>
          <a:endParaRPr lang="en-US"/>
        </a:p>
      </dgm:t>
    </dgm:pt>
    <dgm:pt modelId="{2DA28CD0-63D0-4DC6-A4A5-F40D565DD563}" type="sibTrans" cxnId="{27FA29D9-36E2-4874-8949-9E4C14049AD6}">
      <dgm:prSet/>
      <dgm:spPr/>
      <dgm:t>
        <a:bodyPr/>
        <a:lstStyle/>
        <a:p>
          <a:endParaRPr lang="en-US"/>
        </a:p>
      </dgm:t>
    </dgm:pt>
    <dgm:pt modelId="{B5BE3ED1-18E6-4988-8738-F93F715ED058}">
      <dgm:prSet phldrT="[Text]"/>
      <dgm:spPr/>
      <dgm:t>
        <a:bodyPr/>
        <a:lstStyle/>
        <a:p>
          <a:r>
            <a:rPr lang="en-US" dirty="0"/>
            <a:t>Your Ability</a:t>
          </a:r>
        </a:p>
      </dgm:t>
    </dgm:pt>
    <dgm:pt modelId="{846AC91A-D113-4C2B-8DCB-5070F67D4304}" type="parTrans" cxnId="{A3B5716F-1CEB-4DE7-8F1F-585CA74D282A}">
      <dgm:prSet/>
      <dgm:spPr/>
      <dgm:t>
        <a:bodyPr/>
        <a:lstStyle/>
        <a:p>
          <a:endParaRPr lang="en-US"/>
        </a:p>
      </dgm:t>
    </dgm:pt>
    <dgm:pt modelId="{4237A2ED-97EA-44CF-981C-71D174ED8C15}" type="sibTrans" cxnId="{A3B5716F-1CEB-4DE7-8F1F-585CA74D282A}">
      <dgm:prSet/>
      <dgm:spPr/>
      <dgm:t>
        <a:bodyPr/>
        <a:lstStyle/>
        <a:p>
          <a:endParaRPr lang="en-US"/>
        </a:p>
      </dgm:t>
    </dgm:pt>
    <dgm:pt modelId="{456052C1-0448-4FF2-8409-0D6BB3152BCC}">
      <dgm:prSet phldrT="[Text]"/>
      <dgm:spPr/>
      <dgm:t>
        <a:bodyPr/>
        <a:lstStyle/>
        <a:p>
          <a:r>
            <a:rPr lang="en-US" dirty="0"/>
            <a:t>1</a:t>
          </a:r>
          <a:r>
            <a:rPr lang="en-US" baseline="30000" dirty="0"/>
            <a:t>st</a:t>
          </a:r>
          <a:r>
            <a:rPr lang="en-US" dirty="0"/>
            <a:t> Impressions</a:t>
          </a:r>
        </a:p>
      </dgm:t>
    </dgm:pt>
    <dgm:pt modelId="{13532819-7104-4BFC-B73C-47A74902B15D}" type="parTrans" cxnId="{7AD394A1-816E-4581-BDEE-E8721A019459}">
      <dgm:prSet/>
      <dgm:spPr/>
      <dgm:t>
        <a:bodyPr/>
        <a:lstStyle/>
        <a:p>
          <a:endParaRPr lang="en-US"/>
        </a:p>
      </dgm:t>
    </dgm:pt>
    <dgm:pt modelId="{297935DB-0B78-4299-8CE8-C4A2B74759D5}" type="sibTrans" cxnId="{7AD394A1-816E-4581-BDEE-E8721A019459}">
      <dgm:prSet/>
      <dgm:spPr/>
      <dgm:t>
        <a:bodyPr/>
        <a:lstStyle/>
        <a:p>
          <a:endParaRPr lang="en-US"/>
        </a:p>
      </dgm:t>
    </dgm:pt>
    <dgm:pt modelId="{918E6D78-B96C-49D6-B729-EDF43C9B5EE7}">
      <dgm:prSet phldrT="[Text]"/>
      <dgm:spPr/>
      <dgm:t>
        <a:bodyPr/>
        <a:lstStyle/>
        <a:p>
          <a:r>
            <a:rPr lang="en-US" dirty="0"/>
            <a:t>Fitness</a:t>
          </a:r>
        </a:p>
      </dgm:t>
    </dgm:pt>
    <dgm:pt modelId="{0D8EF66F-C7EC-488A-860D-D150D16954A5}" type="parTrans" cxnId="{18EBAD60-029C-4800-BEAA-44719CF9E2BA}">
      <dgm:prSet/>
      <dgm:spPr/>
      <dgm:t>
        <a:bodyPr/>
        <a:lstStyle/>
        <a:p>
          <a:endParaRPr lang="en-US"/>
        </a:p>
      </dgm:t>
    </dgm:pt>
    <dgm:pt modelId="{D751A456-8998-451B-86DE-57CC80629B96}" type="sibTrans" cxnId="{18EBAD60-029C-4800-BEAA-44719CF9E2BA}">
      <dgm:prSet/>
      <dgm:spPr/>
      <dgm:t>
        <a:bodyPr/>
        <a:lstStyle/>
        <a:p>
          <a:endParaRPr lang="en-US"/>
        </a:p>
      </dgm:t>
    </dgm:pt>
    <dgm:pt modelId="{11EA4DA7-0FB6-4B92-AE95-4E724918715E}">
      <dgm:prSet phldrT="[Text]"/>
      <dgm:spPr/>
      <dgm:t>
        <a:bodyPr/>
        <a:lstStyle/>
        <a:p>
          <a:r>
            <a:rPr lang="en-US" dirty="0"/>
            <a:t>Nutrition</a:t>
          </a:r>
        </a:p>
      </dgm:t>
    </dgm:pt>
    <dgm:pt modelId="{78E3E35B-8BE9-47DA-AFCC-B1FE1E67CE68}" type="parTrans" cxnId="{B2DAF772-624F-4B44-BA7B-20E1627103E8}">
      <dgm:prSet/>
      <dgm:spPr/>
      <dgm:t>
        <a:bodyPr/>
        <a:lstStyle/>
        <a:p>
          <a:endParaRPr lang="en-US"/>
        </a:p>
      </dgm:t>
    </dgm:pt>
    <dgm:pt modelId="{FEBB67C2-F2A3-4B43-96C9-76CD4F4BDB01}" type="sibTrans" cxnId="{B2DAF772-624F-4B44-BA7B-20E1627103E8}">
      <dgm:prSet/>
      <dgm:spPr/>
      <dgm:t>
        <a:bodyPr/>
        <a:lstStyle/>
        <a:p>
          <a:endParaRPr lang="en-US"/>
        </a:p>
      </dgm:t>
    </dgm:pt>
    <dgm:pt modelId="{0DB4A2C6-567D-4458-AB27-AB62DA371793}">
      <dgm:prSet phldrT="[Text]"/>
      <dgm:spPr/>
      <dgm:t>
        <a:bodyPr/>
        <a:lstStyle/>
        <a:p>
          <a:r>
            <a:rPr lang="en-US" dirty="0"/>
            <a:t>Hydration</a:t>
          </a:r>
        </a:p>
      </dgm:t>
    </dgm:pt>
    <dgm:pt modelId="{AC6FB5D0-6901-4852-A6DF-2803ED3CBEC9}" type="parTrans" cxnId="{3B8E6B44-F483-4B6F-9678-F0663FD402B1}">
      <dgm:prSet/>
      <dgm:spPr/>
      <dgm:t>
        <a:bodyPr/>
        <a:lstStyle/>
        <a:p>
          <a:endParaRPr lang="en-US"/>
        </a:p>
      </dgm:t>
    </dgm:pt>
    <dgm:pt modelId="{5497E0F8-4615-41A3-BD87-6DCC3F0A2B69}" type="sibTrans" cxnId="{3B8E6B44-F483-4B6F-9678-F0663FD402B1}">
      <dgm:prSet/>
      <dgm:spPr/>
      <dgm:t>
        <a:bodyPr/>
        <a:lstStyle/>
        <a:p>
          <a:endParaRPr lang="en-US"/>
        </a:p>
      </dgm:t>
    </dgm:pt>
    <dgm:pt modelId="{73ACF013-09E0-4156-809E-0E926464401A}">
      <dgm:prSet phldrT="[Text]"/>
      <dgm:spPr/>
      <dgm:t>
        <a:bodyPr/>
        <a:lstStyle/>
        <a:p>
          <a:r>
            <a:rPr lang="en-US" dirty="0"/>
            <a:t>Recovery</a:t>
          </a:r>
        </a:p>
      </dgm:t>
    </dgm:pt>
    <dgm:pt modelId="{8F25E379-5F33-4ACA-83FD-A2EFE1E186A4}" type="parTrans" cxnId="{59B28614-62B0-4B65-9E0C-8631AF544457}">
      <dgm:prSet/>
      <dgm:spPr/>
      <dgm:t>
        <a:bodyPr/>
        <a:lstStyle/>
        <a:p>
          <a:endParaRPr lang="en-US"/>
        </a:p>
      </dgm:t>
    </dgm:pt>
    <dgm:pt modelId="{62DA6096-83CB-45B1-883B-EE5DD4EE183E}" type="sibTrans" cxnId="{59B28614-62B0-4B65-9E0C-8631AF544457}">
      <dgm:prSet/>
      <dgm:spPr/>
      <dgm:t>
        <a:bodyPr/>
        <a:lstStyle/>
        <a:p>
          <a:endParaRPr lang="en-US"/>
        </a:p>
      </dgm:t>
    </dgm:pt>
    <dgm:pt modelId="{286590C9-BAF8-4C86-A66F-57C592A00B9A}">
      <dgm:prSet phldrT="[Text]"/>
      <dgm:spPr/>
      <dgm:t>
        <a:bodyPr/>
        <a:lstStyle/>
        <a:p>
          <a:r>
            <a:rPr lang="en-US" dirty="0"/>
            <a:t>Teamwork</a:t>
          </a:r>
        </a:p>
      </dgm:t>
    </dgm:pt>
    <dgm:pt modelId="{52E1B46F-7BE8-4999-88A4-26A2DDA31ECC}" type="parTrans" cxnId="{5457DB90-4761-4F2F-BC92-5A3B3111A9D1}">
      <dgm:prSet/>
      <dgm:spPr/>
      <dgm:t>
        <a:bodyPr/>
        <a:lstStyle/>
        <a:p>
          <a:endParaRPr lang="en-US"/>
        </a:p>
      </dgm:t>
    </dgm:pt>
    <dgm:pt modelId="{A2CB1F60-A1B8-4C4F-A178-D791B517B5CE}" type="sibTrans" cxnId="{5457DB90-4761-4F2F-BC92-5A3B3111A9D1}">
      <dgm:prSet/>
      <dgm:spPr/>
      <dgm:t>
        <a:bodyPr/>
        <a:lstStyle/>
        <a:p>
          <a:endParaRPr lang="en-US"/>
        </a:p>
      </dgm:t>
    </dgm:pt>
    <dgm:pt modelId="{442117B0-6C8E-4F84-B512-B4C1CF3A4769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29188177-B66A-4060-9A66-8ED33C2E99DF}" type="parTrans" cxnId="{D9F56E24-A3CF-447D-BBCE-364480C2DCEE}">
      <dgm:prSet/>
      <dgm:spPr/>
      <dgm:t>
        <a:bodyPr/>
        <a:lstStyle/>
        <a:p>
          <a:endParaRPr lang="en-US"/>
        </a:p>
      </dgm:t>
    </dgm:pt>
    <dgm:pt modelId="{CC811090-1320-424A-99BA-32666BFCC4A9}" type="sibTrans" cxnId="{D9F56E24-A3CF-447D-BBCE-364480C2DCEE}">
      <dgm:prSet/>
      <dgm:spPr/>
      <dgm:t>
        <a:bodyPr/>
        <a:lstStyle/>
        <a:p>
          <a:endParaRPr lang="en-US"/>
        </a:p>
      </dgm:t>
    </dgm:pt>
    <dgm:pt modelId="{EC49DBBC-41AF-44EE-8FC9-2432974340AA}">
      <dgm:prSet phldrT="[Text]"/>
      <dgm:spPr/>
      <dgm:t>
        <a:bodyPr/>
        <a:lstStyle/>
        <a:p>
          <a:r>
            <a:rPr lang="en-US" dirty="0"/>
            <a:t>Pressure Make Diamonds</a:t>
          </a:r>
        </a:p>
      </dgm:t>
    </dgm:pt>
    <dgm:pt modelId="{76A1206C-95D8-4F38-9578-C9BEA472A610}" type="parTrans" cxnId="{DA72CC4F-0596-4B13-B796-D8D40A5D74F8}">
      <dgm:prSet/>
      <dgm:spPr/>
      <dgm:t>
        <a:bodyPr/>
        <a:lstStyle/>
        <a:p>
          <a:endParaRPr lang="en-US"/>
        </a:p>
      </dgm:t>
    </dgm:pt>
    <dgm:pt modelId="{C0FA467D-2742-4201-B2A1-D73C54A48D8F}" type="sibTrans" cxnId="{DA72CC4F-0596-4B13-B796-D8D40A5D74F8}">
      <dgm:prSet/>
      <dgm:spPr/>
      <dgm:t>
        <a:bodyPr/>
        <a:lstStyle/>
        <a:p>
          <a:endParaRPr lang="en-US"/>
        </a:p>
      </dgm:t>
    </dgm:pt>
    <dgm:pt modelId="{6AC678E2-0CC2-45EE-9B82-3704C7133975}">
      <dgm:prSet phldrT="[Text]"/>
      <dgm:spPr/>
      <dgm:t>
        <a:bodyPr/>
        <a:lstStyle/>
        <a:p>
          <a:r>
            <a:rPr lang="en-US" dirty="0"/>
            <a:t>Well Written</a:t>
          </a:r>
        </a:p>
      </dgm:t>
    </dgm:pt>
    <dgm:pt modelId="{9EC73FFD-9AFE-495E-BE24-AFADBFB7607C}" type="parTrans" cxnId="{EDA648EF-B078-42A8-A586-D64046353D62}">
      <dgm:prSet/>
      <dgm:spPr/>
      <dgm:t>
        <a:bodyPr/>
        <a:lstStyle/>
        <a:p>
          <a:endParaRPr lang="en-US"/>
        </a:p>
      </dgm:t>
    </dgm:pt>
    <dgm:pt modelId="{7D0C83EC-B4AE-494A-95B3-1122FABDC411}" type="sibTrans" cxnId="{EDA648EF-B078-42A8-A586-D64046353D62}">
      <dgm:prSet/>
      <dgm:spPr/>
      <dgm:t>
        <a:bodyPr/>
        <a:lstStyle/>
        <a:p>
          <a:endParaRPr lang="en-US"/>
        </a:p>
      </dgm:t>
    </dgm:pt>
    <dgm:pt modelId="{55318CF9-4E9C-4CFD-B8BB-A3511D3EBD66}">
      <dgm:prSet phldrT="[Text]"/>
      <dgm:spPr/>
      <dgm:t>
        <a:bodyPr/>
        <a:lstStyle/>
        <a:p>
          <a:r>
            <a:rPr lang="en-US" dirty="0"/>
            <a:t>Uniform</a:t>
          </a:r>
        </a:p>
      </dgm:t>
    </dgm:pt>
    <dgm:pt modelId="{757E034F-070F-4F5F-927D-076FEE8324B0}" type="parTrans" cxnId="{E7DBC618-4F65-4221-A80C-A92408AB6036}">
      <dgm:prSet/>
      <dgm:spPr/>
      <dgm:t>
        <a:bodyPr/>
        <a:lstStyle/>
        <a:p>
          <a:endParaRPr lang="en-US"/>
        </a:p>
      </dgm:t>
    </dgm:pt>
    <dgm:pt modelId="{195D1C13-AED3-4131-A4B8-8F6A6BFB5BFF}" type="sibTrans" cxnId="{E7DBC618-4F65-4221-A80C-A92408AB6036}">
      <dgm:prSet/>
      <dgm:spPr/>
      <dgm:t>
        <a:bodyPr/>
        <a:lstStyle/>
        <a:p>
          <a:endParaRPr lang="en-US"/>
        </a:p>
      </dgm:t>
    </dgm:pt>
    <dgm:pt modelId="{190E9196-ABE3-4C56-94C0-4F7ADB1C2168}">
      <dgm:prSet phldrT="[Text]"/>
      <dgm:spPr/>
      <dgm:t>
        <a:bodyPr/>
        <a:lstStyle/>
        <a:p>
          <a:r>
            <a:rPr lang="en-US" dirty="0"/>
            <a:t>Personality</a:t>
          </a:r>
        </a:p>
      </dgm:t>
    </dgm:pt>
    <dgm:pt modelId="{70E89B92-DD26-4716-B484-F341DFC91E46}" type="parTrans" cxnId="{A18C62B8-9A6A-49E1-81FD-DEFA1E7A373E}">
      <dgm:prSet/>
      <dgm:spPr/>
      <dgm:t>
        <a:bodyPr/>
        <a:lstStyle/>
        <a:p>
          <a:endParaRPr lang="en-US"/>
        </a:p>
      </dgm:t>
    </dgm:pt>
    <dgm:pt modelId="{E2622B73-CB1E-4E50-81C3-64133A9DEA07}" type="sibTrans" cxnId="{A18C62B8-9A6A-49E1-81FD-DEFA1E7A373E}">
      <dgm:prSet/>
      <dgm:spPr/>
      <dgm:t>
        <a:bodyPr/>
        <a:lstStyle/>
        <a:p>
          <a:endParaRPr lang="en-US"/>
        </a:p>
      </dgm:t>
    </dgm:pt>
    <dgm:pt modelId="{D3F5C538-9E48-4DA0-84B5-FA514FD9ACB3}">
      <dgm:prSet phldrT="[Text]"/>
      <dgm:spPr/>
      <dgm:t>
        <a:bodyPr/>
        <a:lstStyle/>
        <a:p>
          <a:r>
            <a:rPr lang="en-US" dirty="0"/>
            <a:t>Plate / Base</a:t>
          </a:r>
        </a:p>
      </dgm:t>
    </dgm:pt>
    <dgm:pt modelId="{D1910FD2-4512-4F56-BFB4-F3BF76E909FF}" type="parTrans" cxnId="{9BF7E15A-E0E3-4269-9ABE-D98169915FFE}">
      <dgm:prSet/>
      <dgm:spPr/>
      <dgm:t>
        <a:bodyPr/>
        <a:lstStyle/>
        <a:p>
          <a:endParaRPr lang="en-US"/>
        </a:p>
      </dgm:t>
    </dgm:pt>
    <dgm:pt modelId="{69FFC2EF-278D-4947-927C-890B83D2D492}" type="sibTrans" cxnId="{9BF7E15A-E0E3-4269-9ABE-D98169915FFE}">
      <dgm:prSet/>
      <dgm:spPr/>
      <dgm:t>
        <a:bodyPr/>
        <a:lstStyle/>
        <a:p>
          <a:endParaRPr lang="en-US"/>
        </a:p>
      </dgm:t>
    </dgm:pt>
    <dgm:pt modelId="{D742ADEF-8786-41B8-840F-C16AE221AFE8}">
      <dgm:prSet phldrT="[Text]"/>
      <dgm:spPr/>
      <dgm:t>
        <a:bodyPr/>
        <a:lstStyle/>
        <a:p>
          <a:r>
            <a:rPr lang="en-US" dirty="0"/>
            <a:t>Difficult Situations</a:t>
          </a:r>
        </a:p>
      </dgm:t>
    </dgm:pt>
    <dgm:pt modelId="{A4C5FCAC-4FC4-4E98-8B15-24B64403F896}" type="parTrans" cxnId="{7C311112-7673-41A6-A4B6-95769BF4B80F}">
      <dgm:prSet/>
      <dgm:spPr/>
      <dgm:t>
        <a:bodyPr/>
        <a:lstStyle/>
        <a:p>
          <a:endParaRPr lang="en-US"/>
        </a:p>
      </dgm:t>
    </dgm:pt>
    <dgm:pt modelId="{F744F90E-A61A-4551-98BC-642CF90C164A}" type="sibTrans" cxnId="{7C311112-7673-41A6-A4B6-95769BF4B80F}">
      <dgm:prSet/>
      <dgm:spPr/>
      <dgm:t>
        <a:bodyPr/>
        <a:lstStyle/>
        <a:p>
          <a:endParaRPr lang="en-US"/>
        </a:p>
      </dgm:t>
    </dgm:pt>
    <dgm:pt modelId="{AE198DAC-05B0-4F36-A174-ECB8E9849F6D}">
      <dgm:prSet phldrT="[Text]"/>
      <dgm:spPr/>
      <dgm:t>
        <a:bodyPr/>
        <a:lstStyle/>
        <a:p>
          <a:r>
            <a:rPr lang="en-US" dirty="0"/>
            <a:t>Signals/Voice</a:t>
          </a:r>
        </a:p>
      </dgm:t>
    </dgm:pt>
    <dgm:pt modelId="{710E8F81-F41D-41DA-A180-56F53AD26758}" type="parTrans" cxnId="{9B4A0569-520A-4C8C-9701-DD4DF5D270E2}">
      <dgm:prSet/>
      <dgm:spPr/>
      <dgm:t>
        <a:bodyPr/>
        <a:lstStyle/>
        <a:p>
          <a:endParaRPr lang="en-US"/>
        </a:p>
      </dgm:t>
    </dgm:pt>
    <dgm:pt modelId="{6712357F-FE4C-408C-8944-CCCE89808BF1}" type="sibTrans" cxnId="{9B4A0569-520A-4C8C-9701-DD4DF5D270E2}">
      <dgm:prSet/>
      <dgm:spPr/>
      <dgm:t>
        <a:bodyPr/>
        <a:lstStyle/>
        <a:p>
          <a:endParaRPr lang="en-US"/>
        </a:p>
      </dgm:t>
    </dgm:pt>
    <dgm:pt modelId="{4BDCF218-B376-45A1-B9D1-6F4900C2EFC9}">
      <dgm:prSet phldrT="[Text]"/>
      <dgm:spPr/>
      <dgm:t>
        <a:bodyPr/>
        <a:lstStyle/>
        <a:p>
          <a:r>
            <a:rPr lang="en-US" dirty="0"/>
            <a:t>Flexible but Firm</a:t>
          </a:r>
        </a:p>
      </dgm:t>
    </dgm:pt>
    <dgm:pt modelId="{A50B4DFA-DDB5-41CC-AB6C-225256541B1F}" type="parTrans" cxnId="{1CA09959-0C51-4600-9F35-9DA4782420E4}">
      <dgm:prSet/>
      <dgm:spPr/>
      <dgm:t>
        <a:bodyPr/>
        <a:lstStyle/>
        <a:p>
          <a:endParaRPr lang="en-US"/>
        </a:p>
      </dgm:t>
    </dgm:pt>
    <dgm:pt modelId="{6B9A0845-8BF4-4FEE-BB77-8A9BC39FCE09}" type="sibTrans" cxnId="{1CA09959-0C51-4600-9F35-9DA4782420E4}">
      <dgm:prSet/>
      <dgm:spPr/>
      <dgm:t>
        <a:bodyPr/>
        <a:lstStyle/>
        <a:p>
          <a:endParaRPr lang="en-US"/>
        </a:p>
      </dgm:t>
    </dgm:pt>
    <dgm:pt modelId="{C2760607-63FA-4D6D-B67F-835926CE803A}">
      <dgm:prSet phldrT="[Text]"/>
      <dgm:spPr/>
      <dgm:t>
        <a:bodyPr/>
        <a:lstStyle/>
        <a:p>
          <a:r>
            <a:rPr lang="en-US" dirty="0"/>
            <a:t>Journaling</a:t>
          </a:r>
        </a:p>
      </dgm:t>
    </dgm:pt>
    <dgm:pt modelId="{8FC57296-E772-43DB-8ECA-A4BF5FE3ADBC}" type="parTrans" cxnId="{4C8D302B-614D-421F-983E-0A84CB284EE2}">
      <dgm:prSet/>
      <dgm:spPr/>
      <dgm:t>
        <a:bodyPr/>
        <a:lstStyle/>
        <a:p>
          <a:endParaRPr lang="en-US"/>
        </a:p>
      </dgm:t>
    </dgm:pt>
    <dgm:pt modelId="{895875E6-46A3-444E-B7A2-C26A476B4023}" type="sibTrans" cxnId="{4C8D302B-614D-421F-983E-0A84CB284EE2}">
      <dgm:prSet/>
      <dgm:spPr/>
      <dgm:t>
        <a:bodyPr/>
        <a:lstStyle/>
        <a:p>
          <a:endParaRPr lang="en-US"/>
        </a:p>
      </dgm:t>
    </dgm:pt>
    <dgm:pt modelId="{5D1879A7-D41C-4249-BCB9-205844D01479}">
      <dgm:prSet phldrT="[Text]"/>
      <dgm:spPr/>
      <dgm:t>
        <a:bodyPr/>
        <a:lstStyle/>
        <a:p>
          <a:r>
            <a:rPr lang="en-US" dirty="0"/>
            <a:t>Paperwork</a:t>
          </a:r>
        </a:p>
      </dgm:t>
    </dgm:pt>
    <dgm:pt modelId="{18CFBF47-799D-4A5A-9BF9-AE50AE06CF63}" type="parTrans" cxnId="{D9C0CFEE-CDDC-4915-B96E-52D2B9F45AE7}">
      <dgm:prSet/>
      <dgm:spPr/>
      <dgm:t>
        <a:bodyPr/>
        <a:lstStyle/>
        <a:p>
          <a:endParaRPr lang="en-US"/>
        </a:p>
      </dgm:t>
    </dgm:pt>
    <dgm:pt modelId="{CAA1E954-23BE-47D6-A847-C01D7B40D00E}" type="sibTrans" cxnId="{D9C0CFEE-CDDC-4915-B96E-52D2B9F45AE7}">
      <dgm:prSet/>
      <dgm:spPr/>
      <dgm:t>
        <a:bodyPr/>
        <a:lstStyle/>
        <a:p>
          <a:endParaRPr lang="en-US"/>
        </a:p>
      </dgm:t>
    </dgm:pt>
    <dgm:pt modelId="{F8529E1F-BAE5-4A05-B0C7-C909646D10FE}">
      <dgm:prSet phldrT="[Text]"/>
      <dgm:spPr/>
      <dgm:t>
        <a:bodyPr/>
        <a:lstStyle/>
        <a:p>
          <a:r>
            <a:rPr lang="en-US" dirty="0"/>
            <a:t>Jumbotron</a:t>
          </a:r>
        </a:p>
      </dgm:t>
    </dgm:pt>
    <dgm:pt modelId="{F5B9C34D-A0CA-427B-97FD-7C111DE0A5B5}" type="parTrans" cxnId="{856C3026-A338-4189-A0C6-4950CB32C4C7}">
      <dgm:prSet/>
      <dgm:spPr/>
      <dgm:t>
        <a:bodyPr/>
        <a:lstStyle/>
        <a:p>
          <a:endParaRPr lang="en-US"/>
        </a:p>
      </dgm:t>
    </dgm:pt>
    <dgm:pt modelId="{F8FCA060-A91D-4A5A-AD01-2D3CD9C4E068}" type="sibTrans" cxnId="{856C3026-A338-4189-A0C6-4950CB32C4C7}">
      <dgm:prSet/>
      <dgm:spPr/>
      <dgm:t>
        <a:bodyPr/>
        <a:lstStyle/>
        <a:p>
          <a:endParaRPr lang="en-US"/>
        </a:p>
      </dgm:t>
    </dgm:pt>
    <dgm:pt modelId="{989C5E73-4B7B-489E-A384-FD0E208D5F93}">
      <dgm:prSet phldrT="[Text]"/>
      <dgm:spPr/>
      <dgm:t>
        <a:bodyPr/>
        <a:lstStyle/>
        <a:p>
          <a:r>
            <a:rPr lang="en-US" dirty="0"/>
            <a:t>Routine/Surprise</a:t>
          </a:r>
        </a:p>
      </dgm:t>
    </dgm:pt>
    <dgm:pt modelId="{BD77D75E-8CFC-4183-BBF0-7DA88D6087FB}" type="parTrans" cxnId="{239E0B61-0C91-4B6C-B312-954EFD36D462}">
      <dgm:prSet/>
      <dgm:spPr/>
      <dgm:t>
        <a:bodyPr/>
        <a:lstStyle/>
        <a:p>
          <a:endParaRPr lang="en-US"/>
        </a:p>
      </dgm:t>
    </dgm:pt>
    <dgm:pt modelId="{E8A11C6B-F9B1-4361-B304-2AEFF678FD74}" type="sibTrans" cxnId="{239E0B61-0C91-4B6C-B312-954EFD36D462}">
      <dgm:prSet/>
      <dgm:spPr/>
      <dgm:t>
        <a:bodyPr/>
        <a:lstStyle/>
        <a:p>
          <a:endParaRPr lang="en-US"/>
        </a:p>
      </dgm:t>
    </dgm:pt>
    <dgm:pt modelId="{59D35CC8-2FB2-4035-B1C8-952F51AB27A8}">
      <dgm:prSet phldrT="[Text]"/>
      <dgm:spPr/>
      <dgm:t>
        <a:bodyPr/>
        <a:lstStyle/>
        <a:p>
          <a:r>
            <a:rPr lang="en-US" dirty="0"/>
            <a:t>Big Games</a:t>
          </a:r>
        </a:p>
      </dgm:t>
    </dgm:pt>
    <dgm:pt modelId="{5B5B2FDA-7F21-4CF5-A189-1BD8BD7CB660}" type="parTrans" cxnId="{67DEB680-63DA-4DBE-849B-800284FF78D8}">
      <dgm:prSet/>
      <dgm:spPr/>
      <dgm:t>
        <a:bodyPr/>
        <a:lstStyle/>
        <a:p>
          <a:endParaRPr lang="en-US"/>
        </a:p>
      </dgm:t>
    </dgm:pt>
    <dgm:pt modelId="{FC27435F-2353-4433-BCF1-218CF8FED138}" type="sibTrans" cxnId="{67DEB680-63DA-4DBE-849B-800284FF78D8}">
      <dgm:prSet/>
      <dgm:spPr/>
      <dgm:t>
        <a:bodyPr/>
        <a:lstStyle/>
        <a:p>
          <a:endParaRPr lang="en-US"/>
        </a:p>
      </dgm:t>
    </dgm:pt>
    <dgm:pt modelId="{CEEC93F7-09BD-4678-B924-9F82B7887F2E}">
      <dgm:prSet phldrT="[Text]"/>
      <dgm:spPr/>
      <dgm:t>
        <a:bodyPr/>
        <a:lstStyle/>
        <a:p>
          <a:r>
            <a:rPr lang="en-US" dirty="0"/>
            <a:t>Expressions</a:t>
          </a:r>
        </a:p>
      </dgm:t>
    </dgm:pt>
    <dgm:pt modelId="{E11EA6F9-6A25-40A2-9202-910B8EC64A1D}" type="parTrans" cxnId="{5C50CD59-C2A9-49AE-9B6A-74544EAA7E77}">
      <dgm:prSet/>
      <dgm:spPr/>
      <dgm:t>
        <a:bodyPr/>
        <a:lstStyle/>
        <a:p>
          <a:endParaRPr lang="en-US"/>
        </a:p>
      </dgm:t>
    </dgm:pt>
    <dgm:pt modelId="{EB79F464-CF92-489F-AFA3-A1BA5B546E73}" type="sibTrans" cxnId="{5C50CD59-C2A9-49AE-9B6A-74544EAA7E77}">
      <dgm:prSet/>
      <dgm:spPr/>
      <dgm:t>
        <a:bodyPr/>
        <a:lstStyle/>
        <a:p>
          <a:endParaRPr lang="en-US"/>
        </a:p>
      </dgm:t>
    </dgm:pt>
    <dgm:pt modelId="{87653FC8-286A-4B5C-9B4E-DE8BFC71D715}">
      <dgm:prSet phldrT="[Text]"/>
      <dgm:spPr/>
      <dgm:t>
        <a:bodyPr/>
        <a:lstStyle/>
        <a:p>
          <a:r>
            <a:rPr lang="en-US" dirty="0"/>
            <a:t>History</a:t>
          </a:r>
        </a:p>
      </dgm:t>
    </dgm:pt>
    <dgm:pt modelId="{00B75D37-27E3-4D48-9FAF-55191FFEC341}" type="parTrans" cxnId="{E089190F-F839-4C1E-8EA4-AB7722ECD916}">
      <dgm:prSet/>
      <dgm:spPr/>
      <dgm:t>
        <a:bodyPr/>
        <a:lstStyle/>
        <a:p>
          <a:endParaRPr lang="en-US"/>
        </a:p>
      </dgm:t>
    </dgm:pt>
    <dgm:pt modelId="{0A3C8931-08BB-4E34-9AB9-6343839E8EC1}" type="sibTrans" cxnId="{E089190F-F839-4C1E-8EA4-AB7722ECD916}">
      <dgm:prSet/>
      <dgm:spPr/>
      <dgm:t>
        <a:bodyPr/>
        <a:lstStyle/>
        <a:p>
          <a:endParaRPr lang="en-US"/>
        </a:p>
      </dgm:t>
    </dgm:pt>
    <dgm:pt modelId="{0DCD5879-41A2-4176-B87A-1C59E4E0E765}">
      <dgm:prSet phldrT="[Text]"/>
      <dgm:spPr/>
      <dgm:t>
        <a:bodyPr/>
        <a:lstStyle/>
        <a:p>
          <a:r>
            <a:rPr lang="en-US" dirty="0"/>
            <a:t>Guidelines</a:t>
          </a:r>
        </a:p>
      </dgm:t>
    </dgm:pt>
    <dgm:pt modelId="{7036E01B-7EC6-4C7A-921C-9FB1B4C93738}" type="parTrans" cxnId="{7010ADD3-1565-4C1B-AB58-1E8F51E85C9B}">
      <dgm:prSet/>
      <dgm:spPr/>
      <dgm:t>
        <a:bodyPr/>
        <a:lstStyle/>
        <a:p>
          <a:endParaRPr lang="en-US"/>
        </a:p>
      </dgm:t>
    </dgm:pt>
    <dgm:pt modelId="{082C5FD4-C8E8-4F6A-8459-FEEB02E65C7F}" type="sibTrans" cxnId="{7010ADD3-1565-4C1B-AB58-1E8F51E85C9B}">
      <dgm:prSet/>
      <dgm:spPr/>
      <dgm:t>
        <a:bodyPr/>
        <a:lstStyle/>
        <a:p>
          <a:endParaRPr lang="en-US"/>
        </a:p>
      </dgm:t>
    </dgm:pt>
    <dgm:pt modelId="{4EA2DAAA-EC4B-4FB1-963C-2FA383B5AA5A}">
      <dgm:prSet phldrT="[Text]"/>
      <dgm:spPr/>
      <dgm:t>
        <a:bodyPr/>
        <a:lstStyle/>
        <a:p>
          <a:r>
            <a:rPr lang="en-US" dirty="0"/>
            <a:t>Warnings</a:t>
          </a:r>
        </a:p>
      </dgm:t>
    </dgm:pt>
    <dgm:pt modelId="{9AC57E96-C311-4FBE-AAB6-2630C0E8BACD}" type="parTrans" cxnId="{63DDBD7A-77CB-456E-B2B7-8E706ED6AAC0}">
      <dgm:prSet/>
      <dgm:spPr/>
      <dgm:t>
        <a:bodyPr/>
        <a:lstStyle/>
        <a:p>
          <a:endParaRPr lang="en-US"/>
        </a:p>
      </dgm:t>
    </dgm:pt>
    <dgm:pt modelId="{F03A891D-990D-4267-8EBD-9F101B2BA438}" type="sibTrans" cxnId="{63DDBD7A-77CB-456E-B2B7-8E706ED6AAC0}">
      <dgm:prSet/>
      <dgm:spPr/>
      <dgm:t>
        <a:bodyPr/>
        <a:lstStyle/>
        <a:p>
          <a:endParaRPr lang="en-US"/>
        </a:p>
      </dgm:t>
    </dgm:pt>
    <dgm:pt modelId="{87BF746A-007A-47A9-A2C3-8F40381A0446}">
      <dgm:prSet phldrT="[Text]"/>
      <dgm:spPr/>
      <dgm:t>
        <a:bodyPr/>
        <a:lstStyle/>
        <a:p>
          <a:r>
            <a:rPr lang="en-US" dirty="0"/>
            <a:t>Removal</a:t>
          </a:r>
        </a:p>
      </dgm:t>
    </dgm:pt>
    <dgm:pt modelId="{723AB143-63E3-4375-8464-0F5F32B0A1FF}" type="parTrans" cxnId="{E07208D9-85F4-413B-B368-681489FC52F5}">
      <dgm:prSet/>
      <dgm:spPr/>
      <dgm:t>
        <a:bodyPr/>
        <a:lstStyle/>
        <a:p>
          <a:endParaRPr lang="en-US"/>
        </a:p>
      </dgm:t>
    </dgm:pt>
    <dgm:pt modelId="{2389EDCB-B4A1-4504-AB6D-71D866807C0F}" type="sibTrans" cxnId="{E07208D9-85F4-413B-B368-681489FC52F5}">
      <dgm:prSet/>
      <dgm:spPr/>
      <dgm:t>
        <a:bodyPr/>
        <a:lstStyle/>
        <a:p>
          <a:endParaRPr lang="en-US"/>
        </a:p>
      </dgm:t>
    </dgm:pt>
    <dgm:pt modelId="{7DAF709D-2A1B-40B7-A3E2-0AEEF9A71746}">
      <dgm:prSet phldrT="[Text]"/>
      <dgm:spPr/>
      <dgm:t>
        <a:bodyPr/>
        <a:lstStyle/>
        <a:p>
          <a:r>
            <a:rPr lang="en-US" dirty="0"/>
            <a:t>Longevity</a:t>
          </a:r>
        </a:p>
      </dgm:t>
    </dgm:pt>
    <dgm:pt modelId="{3C6C64FE-CF34-4DB6-B001-FE82CABB5C42}" type="parTrans" cxnId="{936A7A4D-89BD-4434-88B2-84F910593FC9}">
      <dgm:prSet/>
      <dgm:spPr/>
      <dgm:t>
        <a:bodyPr/>
        <a:lstStyle/>
        <a:p>
          <a:endParaRPr lang="en-US"/>
        </a:p>
      </dgm:t>
    </dgm:pt>
    <dgm:pt modelId="{19611B30-270C-4AA3-8EA6-B3348BAEC964}" type="sibTrans" cxnId="{936A7A4D-89BD-4434-88B2-84F910593FC9}">
      <dgm:prSet/>
      <dgm:spPr/>
      <dgm:t>
        <a:bodyPr/>
        <a:lstStyle/>
        <a:p>
          <a:endParaRPr lang="en-US"/>
        </a:p>
      </dgm:t>
    </dgm:pt>
    <dgm:pt modelId="{E00E1DB6-9A4F-4240-82EB-7A1234C4428D}">
      <dgm:prSet phldrT="[Text]"/>
      <dgm:spPr/>
      <dgm:t>
        <a:bodyPr/>
        <a:lstStyle/>
        <a:p>
          <a:r>
            <a:rPr lang="en-US" dirty="0"/>
            <a:t>Have Class</a:t>
          </a:r>
        </a:p>
      </dgm:t>
    </dgm:pt>
    <dgm:pt modelId="{C29025B6-E518-415A-A234-995D4360DA20}" type="parTrans" cxnId="{447FEFE0-61F8-454F-8FE7-E253F9B9B077}">
      <dgm:prSet/>
      <dgm:spPr/>
      <dgm:t>
        <a:bodyPr/>
        <a:lstStyle/>
        <a:p>
          <a:endParaRPr lang="en-US"/>
        </a:p>
      </dgm:t>
    </dgm:pt>
    <dgm:pt modelId="{32725F6D-8D58-4CAB-A197-20781DB1DE98}" type="sibTrans" cxnId="{447FEFE0-61F8-454F-8FE7-E253F9B9B077}">
      <dgm:prSet/>
      <dgm:spPr/>
      <dgm:t>
        <a:bodyPr/>
        <a:lstStyle/>
        <a:p>
          <a:endParaRPr lang="en-US"/>
        </a:p>
      </dgm:t>
    </dgm:pt>
    <dgm:pt modelId="{2E42BBE3-9020-4BB8-B1EE-500B151FD127}" type="pres">
      <dgm:prSet presAssocID="{11EA78B4-FEA0-449E-A42F-4E72FD7CBC8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6705803-44BC-47C1-AF13-3D7E98396ECD}" type="pres">
      <dgm:prSet presAssocID="{7622BDAB-2F55-46AB-BA88-3A0626579C97}" presName="hierRoot1" presStyleCnt="0">
        <dgm:presLayoutVars>
          <dgm:hierBranch val="init"/>
        </dgm:presLayoutVars>
      </dgm:prSet>
      <dgm:spPr/>
    </dgm:pt>
    <dgm:pt modelId="{A3F99740-A773-4D4B-B5C2-A9783FF203AF}" type="pres">
      <dgm:prSet presAssocID="{7622BDAB-2F55-46AB-BA88-3A0626579C97}" presName="rootComposite1" presStyleCnt="0"/>
      <dgm:spPr/>
    </dgm:pt>
    <dgm:pt modelId="{B97ECBEE-49DF-4310-94B3-F3E070F3B2E3}" type="pres">
      <dgm:prSet presAssocID="{7622BDAB-2F55-46AB-BA88-3A0626579C97}" presName="rootText1" presStyleLbl="node0" presStyleIdx="0" presStyleCnt="1" custScaleX="336999" custScaleY="102386" custLinFactNeighborX="-15155" custLinFactNeighborY="-45911">
        <dgm:presLayoutVars>
          <dgm:chPref val="3"/>
        </dgm:presLayoutVars>
      </dgm:prSet>
      <dgm:spPr/>
    </dgm:pt>
    <dgm:pt modelId="{B3438A2E-EEBA-4D21-A7B1-C0A6AAE08CD0}" type="pres">
      <dgm:prSet presAssocID="{7622BDAB-2F55-46AB-BA88-3A0626579C97}" presName="rootConnector1" presStyleLbl="node1" presStyleIdx="0" presStyleCnt="0"/>
      <dgm:spPr/>
    </dgm:pt>
    <dgm:pt modelId="{36C40B89-5450-46EE-BA5C-D42892E1560D}" type="pres">
      <dgm:prSet presAssocID="{7622BDAB-2F55-46AB-BA88-3A0626579C97}" presName="hierChild2" presStyleCnt="0"/>
      <dgm:spPr/>
    </dgm:pt>
    <dgm:pt modelId="{B3780BC0-413F-4729-A483-F785760C29F4}" type="pres">
      <dgm:prSet presAssocID="{8C4F9C80-1A63-4DA0-A23E-D665B19FC36A}" presName="Name37" presStyleLbl="parChTrans1D2" presStyleIdx="0" presStyleCnt="6"/>
      <dgm:spPr/>
    </dgm:pt>
    <dgm:pt modelId="{F4590D9B-CB36-4D91-90E3-A0CC7F27708B}" type="pres">
      <dgm:prSet presAssocID="{59B200CD-1869-41CB-AA7C-11695C8F4EFC}" presName="hierRoot2" presStyleCnt="0">
        <dgm:presLayoutVars>
          <dgm:hierBranch val="init"/>
        </dgm:presLayoutVars>
      </dgm:prSet>
      <dgm:spPr/>
    </dgm:pt>
    <dgm:pt modelId="{8004F0EE-FB7C-4FAB-B0B4-769C38570EFB}" type="pres">
      <dgm:prSet presAssocID="{59B200CD-1869-41CB-AA7C-11695C8F4EFC}" presName="rootComposite" presStyleCnt="0"/>
      <dgm:spPr/>
    </dgm:pt>
    <dgm:pt modelId="{5F54E79B-B8DC-4E44-A6B7-F4517B3F287F}" type="pres">
      <dgm:prSet presAssocID="{59B200CD-1869-41CB-AA7C-11695C8F4EFC}" presName="rootText" presStyleLbl="node2" presStyleIdx="0" presStyleCnt="6">
        <dgm:presLayoutVars>
          <dgm:chPref val="3"/>
        </dgm:presLayoutVars>
      </dgm:prSet>
      <dgm:spPr/>
    </dgm:pt>
    <dgm:pt modelId="{07EA0423-7E01-48A8-AFA1-F539AB4A3EA1}" type="pres">
      <dgm:prSet presAssocID="{59B200CD-1869-41CB-AA7C-11695C8F4EFC}" presName="rootConnector" presStyleLbl="node2" presStyleIdx="0" presStyleCnt="6"/>
      <dgm:spPr/>
    </dgm:pt>
    <dgm:pt modelId="{13FE8827-2288-4157-B2BA-7DF26702396F}" type="pres">
      <dgm:prSet presAssocID="{59B200CD-1869-41CB-AA7C-11695C8F4EFC}" presName="hierChild4" presStyleCnt="0"/>
      <dgm:spPr/>
    </dgm:pt>
    <dgm:pt modelId="{6FAF5A1D-81F8-49F8-91D8-4A9B59E74917}" type="pres">
      <dgm:prSet presAssocID="{00B75D37-27E3-4D48-9FAF-55191FFEC341}" presName="Name37" presStyleLbl="parChTrans1D3" presStyleIdx="0" presStyleCnt="24"/>
      <dgm:spPr/>
    </dgm:pt>
    <dgm:pt modelId="{F50763CA-EE96-4863-A88C-DDEEB5E8044A}" type="pres">
      <dgm:prSet presAssocID="{87653FC8-286A-4B5C-9B4E-DE8BFC71D715}" presName="hierRoot2" presStyleCnt="0">
        <dgm:presLayoutVars>
          <dgm:hierBranch val="init"/>
        </dgm:presLayoutVars>
      </dgm:prSet>
      <dgm:spPr/>
    </dgm:pt>
    <dgm:pt modelId="{D532B21C-683A-45A5-AC1B-74BAC659C38A}" type="pres">
      <dgm:prSet presAssocID="{87653FC8-286A-4B5C-9B4E-DE8BFC71D715}" presName="rootComposite" presStyleCnt="0"/>
      <dgm:spPr/>
    </dgm:pt>
    <dgm:pt modelId="{F72044A1-3C8B-4C60-A8FF-AF902EB3523F}" type="pres">
      <dgm:prSet presAssocID="{87653FC8-286A-4B5C-9B4E-DE8BFC71D715}" presName="rootText" presStyleLbl="node3" presStyleIdx="0" presStyleCnt="24">
        <dgm:presLayoutVars>
          <dgm:chPref val="3"/>
        </dgm:presLayoutVars>
      </dgm:prSet>
      <dgm:spPr/>
    </dgm:pt>
    <dgm:pt modelId="{A486D342-B3C5-4E66-B780-09958B6CDF25}" type="pres">
      <dgm:prSet presAssocID="{87653FC8-286A-4B5C-9B4E-DE8BFC71D715}" presName="rootConnector" presStyleLbl="node3" presStyleIdx="0" presStyleCnt="24"/>
      <dgm:spPr/>
    </dgm:pt>
    <dgm:pt modelId="{6DFE6434-D657-4859-8E97-FE1066F84D5F}" type="pres">
      <dgm:prSet presAssocID="{87653FC8-286A-4B5C-9B4E-DE8BFC71D715}" presName="hierChild4" presStyleCnt="0"/>
      <dgm:spPr/>
    </dgm:pt>
    <dgm:pt modelId="{840489AC-BBAD-49B9-A825-08FC87587A1E}" type="pres">
      <dgm:prSet presAssocID="{87653FC8-286A-4B5C-9B4E-DE8BFC71D715}" presName="hierChild5" presStyleCnt="0"/>
      <dgm:spPr/>
    </dgm:pt>
    <dgm:pt modelId="{11E9BF86-AEC9-4CA1-AFCD-3DE16E6DC94C}" type="pres">
      <dgm:prSet presAssocID="{7036E01B-7EC6-4C7A-921C-9FB1B4C93738}" presName="Name37" presStyleLbl="parChTrans1D3" presStyleIdx="1" presStyleCnt="24"/>
      <dgm:spPr/>
    </dgm:pt>
    <dgm:pt modelId="{4714B88B-DBF8-419A-8E2E-23178A918E32}" type="pres">
      <dgm:prSet presAssocID="{0DCD5879-41A2-4176-B87A-1C59E4E0E765}" presName="hierRoot2" presStyleCnt="0">
        <dgm:presLayoutVars>
          <dgm:hierBranch val="init"/>
        </dgm:presLayoutVars>
      </dgm:prSet>
      <dgm:spPr/>
    </dgm:pt>
    <dgm:pt modelId="{2613A548-09B8-4720-8040-D6A4BDA54ABB}" type="pres">
      <dgm:prSet presAssocID="{0DCD5879-41A2-4176-B87A-1C59E4E0E765}" presName="rootComposite" presStyleCnt="0"/>
      <dgm:spPr/>
    </dgm:pt>
    <dgm:pt modelId="{907136B4-BFCE-4722-B473-E90B4A9E87A5}" type="pres">
      <dgm:prSet presAssocID="{0DCD5879-41A2-4176-B87A-1C59E4E0E765}" presName="rootText" presStyleLbl="node3" presStyleIdx="1" presStyleCnt="24">
        <dgm:presLayoutVars>
          <dgm:chPref val="3"/>
        </dgm:presLayoutVars>
      </dgm:prSet>
      <dgm:spPr/>
    </dgm:pt>
    <dgm:pt modelId="{9563312C-2E1F-48ED-951C-C10BCF5DE6C2}" type="pres">
      <dgm:prSet presAssocID="{0DCD5879-41A2-4176-B87A-1C59E4E0E765}" presName="rootConnector" presStyleLbl="node3" presStyleIdx="1" presStyleCnt="24"/>
      <dgm:spPr/>
    </dgm:pt>
    <dgm:pt modelId="{E2546059-D392-4EE0-A442-F4CC299F64CB}" type="pres">
      <dgm:prSet presAssocID="{0DCD5879-41A2-4176-B87A-1C59E4E0E765}" presName="hierChild4" presStyleCnt="0"/>
      <dgm:spPr/>
    </dgm:pt>
    <dgm:pt modelId="{2C4B26D6-D184-48CB-B0EB-B4D43B1CD185}" type="pres">
      <dgm:prSet presAssocID="{0DCD5879-41A2-4176-B87A-1C59E4E0E765}" presName="hierChild5" presStyleCnt="0"/>
      <dgm:spPr/>
    </dgm:pt>
    <dgm:pt modelId="{6F48C3AB-C425-4BD7-97C9-B75779737C46}" type="pres">
      <dgm:prSet presAssocID="{9AC57E96-C311-4FBE-AAB6-2630C0E8BACD}" presName="Name37" presStyleLbl="parChTrans1D3" presStyleIdx="2" presStyleCnt="24"/>
      <dgm:spPr/>
    </dgm:pt>
    <dgm:pt modelId="{D97D37E0-CB62-450F-9FB3-5866CD833BD0}" type="pres">
      <dgm:prSet presAssocID="{4EA2DAAA-EC4B-4FB1-963C-2FA383B5AA5A}" presName="hierRoot2" presStyleCnt="0">
        <dgm:presLayoutVars>
          <dgm:hierBranch val="init"/>
        </dgm:presLayoutVars>
      </dgm:prSet>
      <dgm:spPr/>
    </dgm:pt>
    <dgm:pt modelId="{6F17B432-9A74-45D3-8B13-873F5FED374D}" type="pres">
      <dgm:prSet presAssocID="{4EA2DAAA-EC4B-4FB1-963C-2FA383B5AA5A}" presName="rootComposite" presStyleCnt="0"/>
      <dgm:spPr/>
    </dgm:pt>
    <dgm:pt modelId="{14BA5BA4-9968-4398-ABF5-1F64C98B8CC4}" type="pres">
      <dgm:prSet presAssocID="{4EA2DAAA-EC4B-4FB1-963C-2FA383B5AA5A}" presName="rootText" presStyleLbl="node3" presStyleIdx="2" presStyleCnt="24">
        <dgm:presLayoutVars>
          <dgm:chPref val="3"/>
        </dgm:presLayoutVars>
      </dgm:prSet>
      <dgm:spPr/>
    </dgm:pt>
    <dgm:pt modelId="{F8F7ADD9-7E17-491E-AA3F-90BAAD058BC1}" type="pres">
      <dgm:prSet presAssocID="{4EA2DAAA-EC4B-4FB1-963C-2FA383B5AA5A}" presName="rootConnector" presStyleLbl="node3" presStyleIdx="2" presStyleCnt="24"/>
      <dgm:spPr/>
    </dgm:pt>
    <dgm:pt modelId="{8DB7EF2D-6438-4F71-8512-7DB2183BAC7C}" type="pres">
      <dgm:prSet presAssocID="{4EA2DAAA-EC4B-4FB1-963C-2FA383B5AA5A}" presName="hierChild4" presStyleCnt="0"/>
      <dgm:spPr/>
    </dgm:pt>
    <dgm:pt modelId="{89D5E324-4C78-44B8-BAC2-2FA03227775B}" type="pres">
      <dgm:prSet presAssocID="{4EA2DAAA-EC4B-4FB1-963C-2FA383B5AA5A}" presName="hierChild5" presStyleCnt="0"/>
      <dgm:spPr/>
    </dgm:pt>
    <dgm:pt modelId="{A09FCABC-3DC2-4A45-AD1D-187C3943520D}" type="pres">
      <dgm:prSet presAssocID="{723AB143-63E3-4375-8464-0F5F32B0A1FF}" presName="Name37" presStyleLbl="parChTrans1D3" presStyleIdx="3" presStyleCnt="24"/>
      <dgm:spPr/>
    </dgm:pt>
    <dgm:pt modelId="{225B9035-5330-4A9A-AAE0-025F65A27496}" type="pres">
      <dgm:prSet presAssocID="{87BF746A-007A-47A9-A2C3-8F40381A0446}" presName="hierRoot2" presStyleCnt="0">
        <dgm:presLayoutVars>
          <dgm:hierBranch val="init"/>
        </dgm:presLayoutVars>
      </dgm:prSet>
      <dgm:spPr/>
    </dgm:pt>
    <dgm:pt modelId="{A9D89984-BE95-4809-B1BA-BE791EEFCE58}" type="pres">
      <dgm:prSet presAssocID="{87BF746A-007A-47A9-A2C3-8F40381A0446}" presName="rootComposite" presStyleCnt="0"/>
      <dgm:spPr/>
    </dgm:pt>
    <dgm:pt modelId="{FA571A75-D1F4-4A88-878D-F1ABAED6EDA4}" type="pres">
      <dgm:prSet presAssocID="{87BF746A-007A-47A9-A2C3-8F40381A0446}" presName="rootText" presStyleLbl="node3" presStyleIdx="3" presStyleCnt="24">
        <dgm:presLayoutVars>
          <dgm:chPref val="3"/>
        </dgm:presLayoutVars>
      </dgm:prSet>
      <dgm:spPr/>
    </dgm:pt>
    <dgm:pt modelId="{55FD46A9-D3D8-4B3F-B208-A0AF3369044A}" type="pres">
      <dgm:prSet presAssocID="{87BF746A-007A-47A9-A2C3-8F40381A0446}" presName="rootConnector" presStyleLbl="node3" presStyleIdx="3" presStyleCnt="24"/>
      <dgm:spPr/>
    </dgm:pt>
    <dgm:pt modelId="{A12BB2C7-8661-4C7E-A470-D9737A0BAA69}" type="pres">
      <dgm:prSet presAssocID="{87BF746A-007A-47A9-A2C3-8F40381A0446}" presName="hierChild4" presStyleCnt="0"/>
      <dgm:spPr/>
    </dgm:pt>
    <dgm:pt modelId="{F19DD4A8-994B-4C3F-BF19-8DA6344367FB}" type="pres">
      <dgm:prSet presAssocID="{87BF746A-007A-47A9-A2C3-8F40381A0446}" presName="hierChild5" presStyleCnt="0"/>
      <dgm:spPr/>
    </dgm:pt>
    <dgm:pt modelId="{24844F85-1C45-414C-8E13-615A4CCFC2B5}" type="pres">
      <dgm:prSet presAssocID="{59B200CD-1869-41CB-AA7C-11695C8F4EFC}" presName="hierChild5" presStyleCnt="0"/>
      <dgm:spPr/>
    </dgm:pt>
    <dgm:pt modelId="{16E6DAA0-CDB7-4A26-9EAB-FDC88AD9A52D}" type="pres">
      <dgm:prSet presAssocID="{E90B883F-65AB-47B6-91CD-73CF0F41B8AC}" presName="Name37" presStyleLbl="parChTrans1D2" presStyleIdx="1" presStyleCnt="6"/>
      <dgm:spPr/>
    </dgm:pt>
    <dgm:pt modelId="{39F1FFEA-6A91-47A8-BF76-B9431C5F4C0B}" type="pres">
      <dgm:prSet presAssocID="{8FEAB4E3-7074-4948-B01D-9DB2E9ED2C4A}" presName="hierRoot2" presStyleCnt="0">
        <dgm:presLayoutVars>
          <dgm:hierBranch val="init"/>
        </dgm:presLayoutVars>
      </dgm:prSet>
      <dgm:spPr/>
    </dgm:pt>
    <dgm:pt modelId="{52C52FAD-3F63-496C-88BA-1E1706B76209}" type="pres">
      <dgm:prSet presAssocID="{8FEAB4E3-7074-4948-B01D-9DB2E9ED2C4A}" presName="rootComposite" presStyleCnt="0"/>
      <dgm:spPr/>
    </dgm:pt>
    <dgm:pt modelId="{80C507B9-8C79-410C-9D0C-992347CBE271}" type="pres">
      <dgm:prSet presAssocID="{8FEAB4E3-7074-4948-B01D-9DB2E9ED2C4A}" presName="rootText" presStyleLbl="node2" presStyleIdx="1" presStyleCnt="6">
        <dgm:presLayoutVars>
          <dgm:chPref val="3"/>
        </dgm:presLayoutVars>
      </dgm:prSet>
      <dgm:spPr/>
    </dgm:pt>
    <dgm:pt modelId="{480D3010-06A8-4F03-9CF4-7F54FD7D87ED}" type="pres">
      <dgm:prSet presAssocID="{8FEAB4E3-7074-4948-B01D-9DB2E9ED2C4A}" presName="rootConnector" presStyleLbl="node2" presStyleIdx="1" presStyleCnt="6"/>
      <dgm:spPr/>
    </dgm:pt>
    <dgm:pt modelId="{ADA9657C-1971-45D8-8C56-21E6E5FB2D72}" type="pres">
      <dgm:prSet presAssocID="{8FEAB4E3-7074-4948-B01D-9DB2E9ED2C4A}" presName="hierChild4" presStyleCnt="0"/>
      <dgm:spPr/>
    </dgm:pt>
    <dgm:pt modelId="{284E4DB8-8439-4FBB-9878-DDAD7F1A1342}" type="pres">
      <dgm:prSet presAssocID="{52E1B46F-7BE8-4999-88A4-26A2DDA31ECC}" presName="Name37" presStyleLbl="parChTrans1D3" presStyleIdx="4" presStyleCnt="24"/>
      <dgm:spPr/>
    </dgm:pt>
    <dgm:pt modelId="{F4B34BDE-07CC-49F7-B429-AA6C2C3670F5}" type="pres">
      <dgm:prSet presAssocID="{286590C9-BAF8-4C86-A66F-57C592A00B9A}" presName="hierRoot2" presStyleCnt="0">
        <dgm:presLayoutVars>
          <dgm:hierBranch val="init"/>
        </dgm:presLayoutVars>
      </dgm:prSet>
      <dgm:spPr/>
    </dgm:pt>
    <dgm:pt modelId="{84833732-DCE5-478D-92FC-F00835BCC29F}" type="pres">
      <dgm:prSet presAssocID="{286590C9-BAF8-4C86-A66F-57C592A00B9A}" presName="rootComposite" presStyleCnt="0"/>
      <dgm:spPr/>
    </dgm:pt>
    <dgm:pt modelId="{91EBE0ED-ADF8-4049-AF1C-03D74325B034}" type="pres">
      <dgm:prSet presAssocID="{286590C9-BAF8-4C86-A66F-57C592A00B9A}" presName="rootText" presStyleLbl="node3" presStyleIdx="4" presStyleCnt="24">
        <dgm:presLayoutVars>
          <dgm:chPref val="3"/>
        </dgm:presLayoutVars>
      </dgm:prSet>
      <dgm:spPr/>
    </dgm:pt>
    <dgm:pt modelId="{7B81E2B0-450E-498E-B567-791CEBF66AC9}" type="pres">
      <dgm:prSet presAssocID="{286590C9-BAF8-4C86-A66F-57C592A00B9A}" presName="rootConnector" presStyleLbl="node3" presStyleIdx="4" presStyleCnt="24"/>
      <dgm:spPr/>
    </dgm:pt>
    <dgm:pt modelId="{8E54BEE8-F090-476A-AF08-6EFFD7EE7E45}" type="pres">
      <dgm:prSet presAssocID="{286590C9-BAF8-4C86-A66F-57C592A00B9A}" presName="hierChild4" presStyleCnt="0"/>
      <dgm:spPr/>
    </dgm:pt>
    <dgm:pt modelId="{81554325-9CF0-4F19-A0FD-97CD04E9278D}" type="pres">
      <dgm:prSet presAssocID="{286590C9-BAF8-4C86-A66F-57C592A00B9A}" presName="hierChild5" presStyleCnt="0"/>
      <dgm:spPr/>
    </dgm:pt>
    <dgm:pt modelId="{B579342F-FE22-4020-80BC-A5DA38B64A32}" type="pres">
      <dgm:prSet presAssocID="{29188177-B66A-4060-9A66-8ED33C2E99DF}" presName="Name37" presStyleLbl="parChTrans1D3" presStyleIdx="5" presStyleCnt="24"/>
      <dgm:spPr/>
    </dgm:pt>
    <dgm:pt modelId="{3B678297-BF53-4E0C-845E-15A16EFE61ED}" type="pres">
      <dgm:prSet presAssocID="{442117B0-6C8E-4F84-B512-B4C1CF3A4769}" presName="hierRoot2" presStyleCnt="0">
        <dgm:presLayoutVars>
          <dgm:hierBranch val="init"/>
        </dgm:presLayoutVars>
      </dgm:prSet>
      <dgm:spPr/>
    </dgm:pt>
    <dgm:pt modelId="{A49CBF1E-1114-427C-83F2-C347197B7253}" type="pres">
      <dgm:prSet presAssocID="{442117B0-6C8E-4F84-B512-B4C1CF3A4769}" presName="rootComposite" presStyleCnt="0"/>
      <dgm:spPr/>
    </dgm:pt>
    <dgm:pt modelId="{969B67DF-829F-44AA-828E-AF91731544B9}" type="pres">
      <dgm:prSet presAssocID="{442117B0-6C8E-4F84-B512-B4C1CF3A4769}" presName="rootText" presStyleLbl="node3" presStyleIdx="5" presStyleCnt="24">
        <dgm:presLayoutVars>
          <dgm:chPref val="3"/>
        </dgm:presLayoutVars>
      </dgm:prSet>
      <dgm:spPr/>
    </dgm:pt>
    <dgm:pt modelId="{B510F0D9-3408-4B22-B202-D855A78BB961}" type="pres">
      <dgm:prSet presAssocID="{442117B0-6C8E-4F84-B512-B4C1CF3A4769}" presName="rootConnector" presStyleLbl="node3" presStyleIdx="5" presStyleCnt="24"/>
      <dgm:spPr/>
    </dgm:pt>
    <dgm:pt modelId="{C23A13E4-F3DD-431E-A589-A372C226BF2C}" type="pres">
      <dgm:prSet presAssocID="{442117B0-6C8E-4F84-B512-B4C1CF3A4769}" presName="hierChild4" presStyleCnt="0"/>
      <dgm:spPr/>
    </dgm:pt>
    <dgm:pt modelId="{D3578502-FA69-4257-8E38-D41484A74EC3}" type="pres">
      <dgm:prSet presAssocID="{442117B0-6C8E-4F84-B512-B4C1CF3A4769}" presName="hierChild5" presStyleCnt="0"/>
      <dgm:spPr/>
    </dgm:pt>
    <dgm:pt modelId="{FA1A4C88-7778-474A-BFC3-7C08DD4C1832}" type="pres">
      <dgm:prSet presAssocID="{A50B4DFA-DDB5-41CC-AB6C-225256541B1F}" presName="Name37" presStyleLbl="parChTrans1D3" presStyleIdx="6" presStyleCnt="24"/>
      <dgm:spPr/>
    </dgm:pt>
    <dgm:pt modelId="{EC6AF32C-8242-44DD-B64F-F8702844937A}" type="pres">
      <dgm:prSet presAssocID="{4BDCF218-B376-45A1-B9D1-6F4900C2EFC9}" presName="hierRoot2" presStyleCnt="0">
        <dgm:presLayoutVars>
          <dgm:hierBranch val="init"/>
        </dgm:presLayoutVars>
      </dgm:prSet>
      <dgm:spPr/>
    </dgm:pt>
    <dgm:pt modelId="{BA44DC1A-B492-4620-9787-D0B41DB5BCCA}" type="pres">
      <dgm:prSet presAssocID="{4BDCF218-B376-45A1-B9D1-6F4900C2EFC9}" presName="rootComposite" presStyleCnt="0"/>
      <dgm:spPr/>
    </dgm:pt>
    <dgm:pt modelId="{955F9963-5E1F-478F-92F1-FEB38629758E}" type="pres">
      <dgm:prSet presAssocID="{4BDCF218-B376-45A1-B9D1-6F4900C2EFC9}" presName="rootText" presStyleLbl="node3" presStyleIdx="6" presStyleCnt="24">
        <dgm:presLayoutVars>
          <dgm:chPref val="3"/>
        </dgm:presLayoutVars>
      </dgm:prSet>
      <dgm:spPr/>
    </dgm:pt>
    <dgm:pt modelId="{73A1A2BF-1084-461C-8AA3-3C351A22F7CC}" type="pres">
      <dgm:prSet presAssocID="{4BDCF218-B376-45A1-B9D1-6F4900C2EFC9}" presName="rootConnector" presStyleLbl="node3" presStyleIdx="6" presStyleCnt="24"/>
      <dgm:spPr/>
    </dgm:pt>
    <dgm:pt modelId="{FE5C4498-ED76-4062-9AA2-DEE937422AD4}" type="pres">
      <dgm:prSet presAssocID="{4BDCF218-B376-45A1-B9D1-6F4900C2EFC9}" presName="hierChild4" presStyleCnt="0"/>
      <dgm:spPr/>
    </dgm:pt>
    <dgm:pt modelId="{B35F0934-6F27-4D2C-A6B2-A093EF7CEA3E}" type="pres">
      <dgm:prSet presAssocID="{4BDCF218-B376-45A1-B9D1-6F4900C2EFC9}" presName="hierChild5" presStyleCnt="0"/>
      <dgm:spPr/>
    </dgm:pt>
    <dgm:pt modelId="{BBF5E0DA-7D48-4891-B9FC-327E99391654}" type="pres">
      <dgm:prSet presAssocID="{E11EA6F9-6A25-40A2-9202-910B8EC64A1D}" presName="Name37" presStyleLbl="parChTrans1D3" presStyleIdx="7" presStyleCnt="24"/>
      <dgm:spPr/>
    </dgm:pt>
    <dgm:pt modelId="{48B28AEC-5924-4321-8A5F-66AEAF09F33C}" type="pres">
      <dgm:prSet presAssocID="{CEEC93F7-09BD-4678-B924-9F82B7887F2E}" presName="hierRoot2" presStyleCnt="0">
        <dgm:presLayoutVars>
          <dgm:hierBranch val="init"/>
        </dgm:presLayoutVars>
      </dgm:prSet>
      <dgm:spPr/>
    </dgm:pt>
    <dgm:pt modelId="{C7AA9BCD-291D-4007-BE8A-67A05506B643}" type="pres">
      <dgm:prSet presAssocID="{CEEC93F7-09BD-4678-B924-9F82B7887F2E}" presName="rootComposite" presStyleCnt="0"/>
      <dgm:spPr/>
    </dgm:pt>
    <dgm:pt modelId="{C490385A-4CEB-4C49-8946-3433D189E84F}" type="pres">
      <dgm:prSet presAssocID="{CEEC93F7-09BD-4678-B924-9F82B7887F2E}" presName="rootText" presStyleLbl="node3" presStyleIdx="7" presStyleCnt="24">
        <dgm:presLayoutVars>
          <dgm:chPref val="3"/>
        </dgm:presLayoutVars>
      </dgm:prSet>
      <dgm:spPr/>
    </dgm:pt>
    <dgm:pt modelId="{B71AE73C-88E9-401F-BB86-020A341D8A16}" type="pres">
      <dgm:prSet presAssocID="{CEEC93F7-09BD-4678-B924-9F82B7887F2E}" presName="rootConnector" presStyleLbl="node3" presStyleIdx="7" presStyleCnt="24"/>
      <dgm:spPr/>
    </dgm:pt>
    <dgm:pt modelId="{0B537BF1-FDE3-4991-8264-761019536EFA}" type="pres">
      <dgm:prSet presAssocID="{CEEC93F7-09BD-4678-B924-9F82B7887F2E}" presName="hierChild4" presStyleCnt="0"/>
      <dgm:spPr/>
    </dgm:pt>
    <dgm:pt modelId="{8A6C71F9-7132-4CFE-AADC-DF5895D26788}" type="pres">
      <dgm:prSet presAssocID="{CEEC93F7-09BD-4678-B924-9F82B7887F2E}" presName="hierChild5" presStyleCnt="0"/>
      <dgm:spPr/>
    </dgm:pt>
    <dgm:pt modelId="{ED289B23-9941-46D6-9B25-BDAE2677F5D0}" type="pres">
      <dgm:prSet presAssocID="{8FEAB4E3-7074-4948-B01D-9DB2E9ED2C4A}" presName="hierChild5" presStyleCnt="0"/>
      <dgm:spPr/>
    </dgm:pt>
    <dgm:pt modelId="{C07E3D6F-119D-4415-8540-05372A666143}" type="pres">
      <dgm:prSet presAssocID="{846AC91A-D113-4C2B-8DCB-5070F67D4304}" presName="Name37" presStyleLbl="parChTrans1D2" presStyleIdx="2" presStyleCnt="6"/>
      <dgm:spPr/>
    </dgm:pt>
    <dgm:pt modelId="{1D26C5ED-4444-48CF-8E55-42E7C5FA5F4A}" type="pres">
      <dgm:prSet presAssocID="{B5BE3ED1-18E6-4988-8738-F93F715ED058}" presName="hierRoot2" presStyleCnt="0">
        <dgm:presLayoutVars>
          <dgm:hierBranch val="init"/>
        </dgm:presLayoutVars>
      </dgm:prSet>
      <dgm:spPr/>
    </dgm:pt>
    <dgm:pt modelId="{C8929AE1-BBEC-4FF3-BF87-BFD2446B3263}" type="pres">
      <dgm:prSet presAssocID="{B5BE3ED1-18E6-4988-8738-F93F715ED058}" presName="rootComposite" presStyleCnt="0"/>
      <dgm:spPr/>
    </dgm:pt>
    <dgm:pt modelId="{9A95384E-D4EC-4A39-9D77-64A2DC5C687F}" type="pres">
      <dgm:prSet presAssocID="{B5BE3ED1-18E6-4988-8738-F93F715ED058}" presName="rootText" presStyleLbl="node2" presStyleIdx="2" presStyleCnt="6">
        <dgm:presLayoutVars>
          <dgm:chPref val="3"/>
        </dgm:presLayoutVars>
      </dgm:prSet>
      <dgm:spPr/>
    </dgm:pt>
    <dgm:pt modelId="{7E1F96E5-04DC-443D-B90A-7A9607FF0CD1}" type="pres">
      <dgm:prSet presAssocID="{B5BE3ED1-18E6-4988-8738-F93F715ED058}" presName="rootConnector" presStyleLbl="node2" presStyleIdx="2" presStyleCnt="6"/>
      <dgm:spPr/>
    </dgm:pt>
    <dgm:pt modelId="{1379B307-B10B-4E28-9CBD-9D2C30B3DEB5}" type="pres">
      <dgm:prSet presAssocID="{B5BE3ED1-18E6-4988-8738-F93F715ED058}" presName="hierChild4" presStyleCnt="0"/>
      <dgm:spPr/>
    </dgm:pt>
    <dgm:pt modelId="{7234B574-DBDC-443D-9516-95EA219BA5AC}" type="pres">
      <dgm:prSet presAssocID="{D1910FD2-4512-4F56-BFB4-F3BF76E909FF}" presName="Name37" presStyleLbl="parChTrans1D3" presStyleIdx="8" presStyleCnt="24"/>
      <dgm:spPr/>
    </dgm:pt>
    <dgm:pt modelId="{EF0AC096-219E-4F86-B9A8-8EED1E933500}" type="pres">
      <dgm:prSet presAssocID="{D3F5C538-9E48-4DA0-84B5-FA514FD9ACB3}" presName="hierRoot2" presStyleCnt="0">
        <dgm:presLayoutVars>
          <dgm:hierBranch val="init"/>
        </dgm:presLayoutVars>
      </dgm:prSet>
      <dgm:spPr/>
    </dgm:pt>
    <dgm:pt modelId="{285F120C-ABFB-4395-8AD0-3DED7CAD8C89}" type="pres">
      <dgm:prSet presAssocID="{D3F5C538-9E48-4DA0-84B5-FA514FD9ACB3}" presName="rootComposite" presStyleCnt="0"/>
      <dgm:spPr/>
    </dgm:pt>
    <dgm:pt modelId="{AAC3552A-F710-4A24-BA69-11904A692B64}" type="pres">
      <dgm:prSet presAssocID="{D3F5C538-9E48-4DA0-84B5-FA514FD9ACB3}" presName="rootText" presStyleLbl="node3" presStyleIdx="8" presStyleCnt="24">
        <dgm:presLayoutVars>
          <dgm:chPref val="3"/>
        </dgm:presLayoutVars>
      </dgm:prSet>
      <dgm:spPr/>
    </dgm:pt>
    <dgm:pt modelId="{DE58AD47-9299-4FF2-9DFA-EC9382196EE3}" type="pres">
      <dgm:prSet presAssocID="{D3F5C538-9E48-4DA0-84B5-FA514FD9ACB3}" presName="rootConnector" presStyleLbl="node3" presStyleIdx="8" presStyleCnt="24"/>
      <dgm:spPr/>
    </dgm:pt>
    <dgm:pt modelId="{77F53745-146C-4410-B410-990B43C29E21}" type="pres">
      <dgm:prSet presAssocID="{D3F5C538-9E48-4DA0-84B5-FA514FD9ACB3}" presName="hierChild4" presStyleCnt="0"/>
      <dgm:spPr/>
    </dgm:pt>
    <dgm:pt modelId="{C2B39D1D-5D88-40CE-89AC-25ABC82F55C0}" type="pres">
      <dgm:prSet presAssocID="{D3F5C538-9E48-4DA0-84B5-FA514FD9ACB3}" presName="hierChild5" presStyleCnt="0"/>
      <dgm:spPr/>
    </dgm:pt>
    <dgm:pt modelId="{A11E6938-B7C0-4077-A1AB-7F93D210C881}" type="pres">
      <dgm:prSet presAssocID="{A4C5FCAC-4FC4-4E98-8B15-24B64403F896}" presName="Name37" presStyleLbl="parChTrans1D3" presStyleIdx="9" presStyleCnt="24"/>
      <dgm:spPr/>
    </dgm:pt>
    <dgm:pt modelId="{745C5544-E3E0-45AA-BF8E-1B538EBFC768}" type="pres">
      <dgm:prSet presAssocID="{D742ADEF-8786-41B8-840F-C16AE221AFE8}" presName="hierRoot2" presStyleCnt="0">
        <dgm:presLayoutVars>
          <dgm:hierBranch val="init"/>
        </dgm:presLayoutVars>
      </dgm:prSet>
      <dgm:spPr/>
    </dgm:pt>
    <dgm:pt modelId="{2BD73986-F290-4D74-B57F-3F1D4B5CD243}" type="pres">
      <dgm:prSet presAssocID="{D742ADEF-8786-41B8-840F-C16AE221AFE8}" presName="rootComposite" presStyleCnt="0"/>
      <dgm:spPr/>
    </dgm:pt>
    <dgm:pt modelId="{46299C5F-3116-45CE-8345-8CC5B211ADCF}" type="pres">
      <dgm:prSet presAssocID="{D742ADEF-8786-41B8-840F-C16AE221AFE8}" presName="rootText" presStyleLbl="node3" presStyleIdx="9" presStyleCnt="24">
        <dgm:presLayoutVars>
          <dgm:chPref val="3"/>
        </dgm:presLayoutVars>
      </dgm:prSet>
      <dgm:spPr/>
    </dgm:pt>
    <dgm:pt modelId="{52159518-F581-4BA7-9A49-F17E6CCAD992}" type="pres">
      <dgm:prSet presAssocID="{D742ADEF-8786-41B8-840F-C16AE221AFE8}" presName="rootConnector" presStyleLbl="node3" presStyleIdx="9" presStyleCnt="24"/>
      <dgm:spPr/>
    </dgm:pt>
    <dgm:pt modelId="{4AC38B04-A2EA-4BB3-9B6D-A1EDD6427D49}" type="pres">
      <dgm:prSet presAssocID="{D742ADEF-8786-41B8-840F-C16AE221AFE8}" presName="hierChild4" presStyleCnt="0"/>
      <dgm:spPr/>
    </dgm:pt>
    <dgm:pt modelId="{A3AE1FAD-8CCC-40CA-A7A1-F02F9464E61F}" type="pres">
      <dgm:prSet presAssocID="{D742ADEF-8786-41B8-840F-C16AE221AFE8}" presName="hierChild5" presStyleCnt="0"/>
      <dgm:spPr/>
    </dgm:pt>
    <dgm:pt modelId="{51890548-D290-4AE4-B2D2-3373343ABEDB}" type="pres">
      <dgm:prSet presAssocID="{710E8F81-F41D-41DA-A180-56F53AD26758}" presName="Name37" presStyleLbl="parChTrans1D3" presStyleIdx="10" presStyleCnt="24"/>
      <dgm:spPr/>
    </dgm:pt>
    <dgm:pt modelId="{F3C9DBBC-BB5C-44CB-8225-2345C0B5A6F9}" type="pres">
      <dgm:prSet presAssocID="{AE198DAC-05B0-4F36-A174-ECB8E9849F6D}" presName="hierRoot2" presStyleCnt="0">
        <dgm:presLayoutVars>
          <dgm:hierBranch val="init"/>
        </dgm:presLayoutVars>
      </dgm:prSet>
      <dgm:spPr/>
    </dgm:pt>
    <dgm:pt modelId="{2C5FF70A-7D41-4873-98B0-49DEB87BAACF}" type="pres">
      <dgm:prSet presAssocID="{AE198DAC-05B0-4F36-A174-ECB8E9849F6D}" presName="rootComposite" presStyleCnt="0"/>
      <dgm:spPr/>
    </dgm:pt>
    <dgm:pt modelId="{BF423299-D87D-402A-B13C-B7442E6C07F1}" type="pres">
      <dgm:prSet presAssocID="{AE198DAC-05B0-4F36-A174-ECB8E9849F6D}" presName="rootText" presStyleLbl="node3" presStyleIdx="10" presStyleCnt="24">
        <dgm:presLayoutVars>
          <dgm:chPref val="3"/>
        </dgm:presLayoutVars>
      </dgm:prSet>
      <dgm:spPr/>
    </dgm:pt>
    <dgm:pt modelId="{2C4EFDC9-E00B-443B-9ED3-3343E4C50482}" type="pres">
      <dgm:prSet presAssocID="{AE198DAC-05B0-4F36-A174-ECB8E9849F6D}" presName="rootConnector" presStyleLbl="node3" presStyleIdx="10" presStyleCnt="24"/>
      <dgm:spPr/>
    </dgm:pt>
    <dgm:pt modelId="{32A9FDC3-B707-449C-BE32-1684BD79B961}" type="pres">
      <dgm:prSet presAssocID="{AE198DAC-05B0-4F36-A174-ECB8E9849F6D}" presName="hierChild4" presStyleCnt="0"/>
      <dgm:spPr/>
    </dgm:pt>
    <dgm:pt modelId="{987E26F8-7D4D-4BB6-AF89-DC117B3093A3}" type="pres">
      <dgm:prSet presAssocID="{AE198DAC-05B0-4F36-A174-ECB8E9849F6D}" presName="hierChild5" presStyleCnt="0"/>
      <dgm:spPr/>
    </dgm:pt>
    <dgm:pt modelId="{518D4E6A-D0FC-4FD7-B6CA-BC3487C8D975}" type="pres">
      <dgm:prSet presAssocID="{BD77D75E-8CFC-4183-BBF0-7DA88D6087FB}" presName="Name37" presStyleLbl="parChTrans1D3" presStyleIdx="11" presStyleCnt="24"/>
      <dgm:spPr/>
    </dgm:pt>
    <dgm:pt modelId="{1845AE69-C72B-44B1-80BE-032FA6229DB1}" type="pres">
      <dgm:prSet presAssocID="{989C5E73-4B7B-489E-A384-FD0E208D5F93}" presName="hierRoot2" presStyleCnt="0">
        <dgm:presLayoutVars>
          <dgm:hierBranch val="init"/>
        </dgm:presLayoutVars>
      </dgm:prSet>
      <dgm:spPr/>
    </dgm:pt>
    <dgm:pt modelId="{38B8ED40-2C05-45E1-921D-57EDC749138A}" type="pres">
      <dgm:prSet presAssocID="{989C5E73-4B7B-489E-A384-FD0E208D5F93}" presName="rootComposite" presStyleCnt="0"/>
      <dgm:spPr/>
    </dgm:pt>
    <dgm:pt modelId="{EC5E9570-B33E-4B16-8F93-8C7A4C64E18E}" type="pres">
      <dgm:prSet presAssocID="{989C5E73-4B7B-489E-A384-FD0E208D5F93}" presName="rootText" presStyleLbl="node3" presStyleIdx="11" presStyleCnt="24">
        <dgm:presLayoutVars>
          <dgm:chPref val="3"/>
        </dgm:presLayoutVars>
      </dgm:prSet>
      <dgm:spPr/>
    </dgm:pt>
    <dgm:pt modelId="{D69D139D-9ACA-4056-B28D-8090E2BD812A}" type="pres">
      <dgm:prSet presAssocID="{989C5E73-4B7B-489E-A384-FD0E208D5F93}" presName="rootConnector" presStyleLbl="node3" presStyleIdx="11" presStyleCnt="24"/>
      <dgm:spPr/>
    </dgm:pt>
    <dgm:pt modelId="{5C693AEE-7D63-4D09-AA6F-A1016298B1EB}" type="pres">
      <dgm:prSet presAssocID="{989C5E73-4B7B-489E-A384-FD0E208D5F93}" presName="hierChild4" presStyleCnt="0"/>
      <dgm:spPr/>
    </dgm:pt>
    <dgm:pt modelId="{574E95EC-E5F5-4BFD-988F-2E6EAA04565A}" type="pres">
      <dgm:prSet presAssocID="{989C5E73-4B7B-489E-A384-FD0E208D5F93}" presName="hierChild5" presStyleCnt="0"/>
      <dgm:spPr/>
    </dgm:pt>
    <dgm:pt modelId="{9180C219-9497-48A1-89FB-2B7B637ABFA3}" type="pres">
      <dgm:prSet presAssocID="{B5BE3ED1-18E6-4988-8738-F93F715ED058}" presName="hierChild5" presStyleCnt="0"/>
      <dgm:spPr/>
    </dgm:pt>
    <dgm:pt modelId="{07AF1AAD-7DD3-444D-B924-D972269759E4}" type="pres">
      <dgm:prSet presAssocID="{13532819-7104-4BFC-B73C-47A74902B15D}" presName="Name37" presStyleLbl="parChTrans1D2" presStyleIdx="3" presStyleCnt="6"/>
      <dgm:spPr/>
    </dgm:pt>
    <dgm:pt modelId="{1F365E1F-1687-484E-921B-C7690669F239}" type="pres">
      <dgm:prSet presAssocID="{456052C1-0448-4FF2-8409-0D6BB3152BCC}" presName="hierRoot2" presStyleCnt="0">
        <dgm:presLayoutVars>
          <dgm:hierBranch val="init"/>
        </dgm:presLayoutVars>
      </dgm:prSet>
      <dgm:spPr/>
    </dgm:pt>
    <dgm:pt modelId="{026EC76B-CFC9-4135-BAA3-1799201C6735}" type="pres">
      <dgm:prSet presAssocID="{456052C1-0448-4FF2-8409-0D6BB3152BCC}" presName="rootComposite" presStyleCnt="0"/>
      <dgm:spPr/>
    </dgm:pt>
    <dgm:pt modelId="{0EDA555E-093A-4FA6-840A-396F92EEE284}" type="pres">
      <dgm:prSet presAssocID="{456052C1-0448-4FF2-8409-0D6BB3152BCC}" presName="rootText" presStyleLbl="node2" presStyleIdx="3" presStyleCnt="6">
        <dgm:presLayoutVars>
          <dgm:chPref val="3"/>
        </dgm:presLayoutVars>
      </dgm:prSet>
      <dgm:spPr/>
    </dgm:pt>
    <dgm:pt modelId="{0111A240-5B9F-4CD8-B105-A0A51A7F4B57}" type="pres">
      <dgm:prSet presAssocID="{456052C1-0448-4FF2-8409-0D6BB3152BCC}" presName="rootConnector" presStyleLbl="node2" presStyleIdx="3" presStyleCnt="6"/>
      <dgm:spPr/>
    </dgm:pt>
    <dgm:pt modelId="{A0381D5C-5EE9-447C-86D0-AF2CC1BDA474}" type="pres">
      <dgm:prSet presAssocID="{456052C1-0448-4FF2-8409-0D6BB3152BCC}" presName="hierChild4" presStyleCnt="0"/>
      <dgm:spPr/>
    </dgm:pt>
    <dgm:pt modelId="{15D31CC8-1554-4563-9A36-3C7136F55EC9}" type="pres">
      <dgm:prSet presAssocID="{9EC73FFD-9AFE-495E-BE24-AFADBFB7607C}" presName="Name37" presStyleLbl="parChTrans1D3" presStyleIdx="12" presStyleCnt="24"/>
      <dgm:spPr/>
    </dgm:pt>
    <dgm:pt modelId="{3AB406B9-3D4F-4E24-B15D-1975E0195991}" type="pres">
      <dgm:prSet presAssocID="{6AC678E2-0CC2-45EE-9B82-3704C7133975}" presName="hierRoot2" presStyleCnt="0">
        <dgm:presLayoutVars>
          <dgm:hierBranch val="init"/>
        </dgm:presLayoutVars>
      </dgm:prSet>
      <dgm:spPr/>
    </dgm:pt>
    <dgm:pt modelId="{B26B51C6-B5BD-4888-AD26-AAC37D3F1234}" type="pres">
      <dgm:prSet presAssocID="{6AC678E2-0CC2-45EE-9B82-3704C7133975}" presName="rootComposite" presStyleCnt="0"/>
      <dgm:spPr/>
    </dgm:pt>
    <dgm:pt modelId="{122402F3-FCA7-4AA7-8B7F-50E3EE9CDBE5}" type="pres">
      <dgm:prSet presAssocID="{6AC678E2-0CC2-45EE-9B82-3704C7133975}" presName="rootText" presStyleLbl="node3" presStyleIdx="12" presStyleCnt="24">
        <dgm:presLayoutVars>
          <dgm:chPref val="3"/>
        </dgm:presLayoutVars>
      </dgm:prSet>
      <dgm:spPr/>
    </dgm:pt>
    <dgm:pt modelId="{7355A1E4-F839-4A5C-B0E0-A3C2C7CD0645}" type="pres">
      <dgm:prSet presAssocID="{6AC678E2-0CC2-45EE-9B82-3704C7133975}" presName="rootConnector" presStyleLbl="node3" presStyleIdx="12" presStyleCnt="24"/>
      <dgm:spPr/>
    </dgm:pt>
    <dgm:pt modelId="{985B1CC1-9CA5-40AA-A5D6-80BBA318ADB0}" type="pres">
      <dgm:prSet presAssocID="{6AC678E2-0CC2-45EE-9B82-3704C7133975}" presName="hierChild4" presStyleCnt="0"/>
      <dgm:spPr/>
    </dgm:pt>
    <dgm:pt modelId="{A3113652-95D3-4800-8AEB-24A6872830C2}" type="pres">
      <dgm:prSet presAssocID="{6AC678E2-0CC2-45EE-9B82-3704C7133975}" presName="hierChild5" presStyleCnt="0"/>
      <dgm:spPr/>
    </dgm:pt>
    <dgm:pt modelId="{343A8A47-BCDE-4587-BFBD-FDDB841BEA4D}" type="pres">
      <dgm:prSet presAssocID="{757E034F-070F-4F5F-927D-076FEE8324B0}" presName="Name37" presStyleLbl="parChTrans1D3" presStyleIdx="13" presStyleCnt="24"/>
      <dgm:spPr/>
    </dgm:pt>
    <dgm:pt modelId="{FC8721C0-26F1-4EC4-8748-B47F7C6D1AF3}" type="pres">
      <dgm:prSet presAssocID="{55318CF9-4E9C-4CFD-B8BB-A3511D3EBD66}" presName="hierRoot2" presStyleCnt="0">
        <dgm:presLayoutVars>
          <dgm:hierBranch val="init"/>
        </dgm:presLayoutVars>
      </dgm:prSet>
      <dgm:spPr/>
    </dgm:pt>
    <dgm:pt modelId="{7FE630D9-73A1-4410-BB18-5227BBF38AB9}" type="pres">
      <dgm:prSet presAssocID="{55318CF9-4E9C-4CFD-B8BB-A3511D3EBD66}" presName="rootComposite" presStyleCnt="0"/>
      <dgm:spPr/>
    </dgm:pt>
    <dgm:pt modelId="{028668AC-7480-41F6-9475-184B47EB1AC5}" type="pres">
      <dgm:prSet presAssocID="{55318CF9-4E9C-4CFD-B8BB-A3511D3EBD66}" presName="rootText" presStyleLbl="node3" presStyleIdx="13" presStyleCnt="24">
        <dgm:presLayoutVars>
          <dgm:chPref val="3"/>
        </dgm:presLayoutVars>
      </dgm:prSet>
      <dgm:spPr/>
    </dgm:pt>
    <dgm:pt modelId="{1227CDE3-6309-4A71-BFEE-482124B1D34D}" type="pres">
      <dgm:prSet presAssocID="{55318CF9-4E9C-4CFD-B8BB-A3511D3EBD66}" presName="rootConnector" presStyleLbl="node3" presStyleIdx="13" presStyleCnt="24"/>
      <dgm:spPr/>
    </dgm:pt>
    <dgm:pt modelId="{294F227E-ED6A-4D90-ADCF-A9CB89C78F69}" type="pres">
      <dgm:prSet presAssocID="{55318CF9-4E9C-4CFD-B8BB-A3511D3EBD66}" presName="hierChild4" presStyleCnt="0"/>
      <dgm:spPr/>
    </dgm:pt>
    <dgm:pt modelId="{70F3C4A4-ADB8-47CB-8243-E855AD4AB348}" type="pres">
      <dgm:prSet presAssocID="{55318CF9-4E9C-4CFD-B8BB-A3511D3EBD66}" presName="hierChild5" presStyleCnt="0"/>
      <dgm:spPr/>
    </dgm:pt>
    <dgm:pt modelId="{E4723EFB-3586-4BDC-983B-753B2E98E96C}" type="pres">
      <dgm:prSet presAssocID="{70E89B92-DD26-4716-B484-F341DFC91E46}" presName="Name37" presStyleLbl="parChTrans1D3" presStyleIdx="14" presStyleCnt="24"/>
      <dgm:spPr/>
    </dgm:pt>
    <dgm:pt modelId="{8596D1B4-5E40-4181-BFE2-430676A56FAA}" type="pres">
      <dgm:prSet presAssocID="{190E9196-ABE3-4C56-94C0-4F7ADB1C2168}" presName="hierRoot2" presStyleCnt="0">
        <dgm:presLayoutVars>
          <dgm:hierBranch val="init"/>
        </dgm:presLayoutVars>
      </dgm:prSet>
      <dgm:spPr/>
    </dgm:pt>
    <dgm:pt modelId="{06915361-0E30-47E1-B4E7-E4BEB3B9FB6E}" type="pres">
      <dgm:prSet presAssocID="{190E9196-ABE3-4C56-94C0-4F7ADB1C2168}" presName="rootComposite" presStyleCnt="0"/>
      <dgm:spPr/>
    </dgm:pt>
    <dgm:pt modelId="{CAF9B7E5-B190-4C40-A8DC-0D4B17975E68}" type="pres">
      <dgm:prSet presAssocID="{190E9196-ABE3-4C56-94C0-4F7ADB1C2168}" presName="rootText" presStyleLbl="node3" presStyleIdx="14" presStyleCnt="24">
        <dgm:presLayoutVars>
          <dgm:chPref val="3"/>
        </dgm:presLayoutVars>
      </dgm:prSet>
      <dgm:spPr/>
    </dgm:pt>
    <dgm:pt modelId="{F84CC1BD-C581-4819-B6CE-FC40A11E0899}" type="pres">
      <dgm:prSet presAssocID="{190E9196-ABE3-4C56-94C0-4F7ADB1C2168}" presName="rootConnector" presStyleLbl="node3" presStyleIdx="14" presStyleCnt="24"/>
      <dgm:spPr/>
    </dgm:pt>
    <dgm:pt modelId="{69B0D867-43A3-455B-88BF-FA1017C45C9A}" type="pres">
      <dgm:prSet presAssocID="{190E9196-ABE3-4C56-94C0-4F7ADB1C2168}" presName="hierChild4" presStyleCnt="0"/>
      <dgm:spPr/>
    </dgm:pt>
    <dgm:pt modelId="{3740A515-6D59-418B-B3F5-33AB906F0AB2}" type="pres">
      <dgm:prSet presAssocID="{190E9196-ABE3-4C56-94C0-4F7ADB1C2168}" presName="hierChild5" presStyleCnt="0"/>
      <dgm:spPr/>
    </dgm:pt>
    <dgm:pt modelId="{AA43DBCD-D1D0-40D7-AA4B-AE67F3AED57E}" type="pres">
      <dgm:prSet presAssocID="{C29025B6-E518-415A-A234-995D4360DA20}" presName="Name37" presStyleLbl="parChTrans1D3" presStyleIdx="15" presStyleCnt="24"/>
      <dgm:spPr/>
    </dgm:pt>
    <dgm:pt modelId="{BEA6F25E-8B68-4F01-A51E-1471C356CFDA}" type="pres">
      <dgm:prSet presAssocID="{E00E1DB6-9A4F-4240-82EB-7A1234C4428D}" presName="hierRoot2" presStyleCnt="0">
        <dgm:presLayoutVars>
          <dgm:hierBranch val="init"/>
        </dgm:presLayoutVars>
      </dgm:prSet>
      <dgm:spPr/>
    </dgm:pt>
    <dgm:pt modelId="{43D9DF8C-F491-4AFC-B850-E2901D44B7EC}" type="pres">
      <dgm:prSet presAssocID="{E00E1DB6-9A4F-4240-82EB-7A1234C4428D}" presName="rootComposite" presStyleCnt="0"/>
      <dgm:spPr/>
    </dgm:pt>
    <dgm:pt modelId="{FC9FC275-927F-4FA4-B2F1-392017BF8111}" type="pres">
      <dgm:prSet presAssocID="{E00E1DB6-9A4F-4240-82EB-7A1234C4428D}" presName="rootText" presStyleLbl="node3" presStyleIdx="15" presStyleCnt="24">
        <dgm:presLayoutVars>
          <dgm:chPref val="3"/>
        </dgm:presLayoutVars>
      </dgm:prSet>
      <dgm:spPr/>
    </dgm:pt>
    <dgm:pt modelId="{5D4CE9D1-3F5D-4AB7-9C1B-88A7C65B3177}" type="pres">
      <dgm:prSet presAssocID="{E00E1DB6-9A4F-4240-82EB-7A1234C4428D}" presName="rootConnector" presStyleLbl="node3" presStyleIdx="15" presStyleCnt="24"/>
      <dgm:spPr/>
    </dgm:pt>
    <dgm:pt modelId="{E4C8A2B7-6AD8-40B4-AA6F-9C0152A86AFD}" type="pres">
      <dgm:prSet presAssocID="{E00E1DB6-9A4F-4240-82EB-7A1234C4428D}" presName="hierChild4" presStyleCnt="0"/>
      <dgm:spPr/>
    </dgm:pt>
    <dgm:pt modelId="{2BBD55D9-B56F-496A-B345-76937EC64675}" type="pres">
      <dgm:prSet presAssocID="{E00E1DB6-9A4F-4240-82EB-7A1234C4428D}" presName="hierChild5" presStyleCnt="0"/>
      <dgm:spPr/>
    </dgm:pt>
    <dgm:pt modelId="{C3A13754-CCED-4FF0-A6D9-7860363E3E07}" type="pres">
      <dgm:prSet presAssocID="{456052C1-0448-4FF2-8409-0D6BB3152BCC}" presName="hierChild5" presStyleCnt="0"/>
      <dgm:spPr/>
    </dgm:pt>
    <dgm:pt modelId="{2238A4C9-C9B7-4F3B-A369-60C6A8FD4BCA}" type="pres">
      <dgm:prSet presAssocID="{0D8EF66F-C7EC-488A-860D-D150D16954A5}" presName="Name37" presStyleLbl="parChTrans1D2" presStyleIdx="4" presStyleCnt="6"/>
      <dgm:spPr/>
    </dgm:pt>
    <dgm:pt modelId="{C00C8DB8-9FFF-4E82-83D8-81DEF69CC10F}" type="pres">
      <dgm:prSet presAssocID="{918E6D78-B96C-49D6-B729-EDF43C9B5EE7}" presName="hierRoot2" presStyleCnt="0">
        <dgm:presLayoutVars>
          <dgm:hierBranch val="init"/>
        </dgm:presLayoutVars>
      </dgm:prSet>
      <dgm:spPr/>
    </dgm:pt>
    <dgm:pt modelId="{FBC289FB-F1C4-4C58-B740-7212D5BF2F18}" type="pres">
      <dgm:prSet presAssocID="{918E6D78-B96C-49D6-B729-EDF43C9B5EE7}" presName="rootComposite" presStyleCnt="0"/>
      <dgm:spPr/>
    </dgm:pt>
    <dgm:pt modelId="{B1760A11-A450-4684-851D-5E5172D6CC3B}" type="pres">
      <dgm:prSet presAssocID="{918E6D78-B96C-49D6-B729-EDF43C9B5EE7}" presName="rootText" presStyleLbl="node2" presStyleIdx="4" presStyleCnt="6">
        <dgm:presLayoutVars>
          <dgm:chPref val="3"/>
        </dgm:presLayoutVars>
      </dgm:prSet>
      <dgm:spPr/>
    </dgm:pt>
    <dgm:pt modelId="{B86EBB67-2DA6-48F3-9EE4-BE4095370826}" type="pres">
      <dgm:prSet presAssocID="{918E6D78-B96C-49D6-B729-EDF43C9B5EE7}" presName="rootConnector" presStyleLbl="node2" presStyleIdx="4" presStyleCnt="6"/>
      <dgm:spPr/>
    </dgm:pt>
    <dgm:pt modelId="{E217C148-67E1-4D40-B4CC-902302F12A03}" type="pres">
      <dgm:prSet presAssocID="{918E6D78-B96C-49D6-B729-EDF43C9B5EE7}" presName="hierChild4" presStyleCnt="0"/>
      <dgm:spPr/>
    </dgm:pt>
    <dgm:pt modelId="{2BD73F08-E075-49E2-BA53-F140EA19469B}" type="pres">
      <dgm:prSet presAssocID="{78E3E35B-8BE9-47DA-AFCC-B1FE1E67CE68}" presName="Name37" presStyleLbl="parChTrans1D3" presStyleIdx="16" presStyleCnt="24"/>
      <dgm:spPr/>
    </dgm:pt>
    <dgm:pt modelId="{DDBD27AC-8EA3-4C04-91F0-0D40B5891E46}" type="pres">
      <dgm:prSet presAssocID="{11EA4DA7-0FB6-4B92-AE95-4E724918715E}" presName="hierRoot2" presStyleCnt="0">
        <dgm:presLayoutVars>
          <dgm:hierBranch val="init"/>
        </dgm:presLayoutVars>
      </dgm:prSet>
      <dgm:spPr/>
    </dgm:pt>
    <dgm:pt modelId="{38CADAD3-BD43-4D19-A933-506ABB9BB8BA}" type="pres">
      <dgm:prSet presAssocID="{11EA4DA7-0FB6-4B92-AE95-4E724918715E}" presName="rootComposite" presStyleCnt="0"/>
      <dgm:spPr/>
    </dgm:pt>
    <dgm:pt modelId="{63F2923A-7616-4397-86E9-F1EC801A8F54}" type="pres">
      <dgm:prSet presAssocID="{11EA4DA7-0FB6-4B92-AE95-4E724918715E}" presName="rootText" presStyleLbl="node3" presStyleIdx="16" presStyleCnt="24">
        <dgm:presLayoutVars>
          <dgm:chPref val="3"/>
        </dgm:presLayoutVars>
      </dgm:prSet>
      <dgm:spPr/>
    </dgm:pt>
    <dgm:pt modelId="{8ABEB3BF-9709-4C40-A504-63CA5218F221}" type="pres">
      <dgm:prSet presAssocID="{11EA4DA7-0FB6-4B92-AE95-4E724918715E}" presName="rootConnector" presStyleLbl="node3" presStyleIdx="16" presStyleCnt="24"/>
      <dgm:spPr/>
    </dgm:pt>
    <dgm:pt modelId="{FAD838D1-9BD5-4E87-BEA3-AC64E0E1D0B4}" type="pres">
      <dgm:prSet presAssocID="{11EA4DA7-0FB6-4B92-AE95-4E724918715E}" presName="hierChild4" presStyleCnt="0"/>
      <dgm:spPr/>
    </dgm:pt>
    <dgm:pt modelId="{2A2B98C7-587E-4CA1-9109-ADD126FFBB87}" type="pres">
      <dgm:prSet presAssocID="{11EA4DA7-0FB6-4B92-AE95-4E724918715E}" presName="hierChild5" presStyleCnt="0"/>
      <dgm:spPr/>
    </dgm:pt>
    <dgm:pt modelId="{36530DA3-CF20-4ED8-89CF-1250745F6E03}" type="pres">
      <dgm:prSet presAssocID="{AC6FB5D0-6901-4852-A6DF-2803ED3CBEC9}" presName="Name37" presStyleLbl="parChTrans1D3" presStyleIdx="17" presStyleCnt="24"/>
      <dgm:spPr/>
    </dgm:pt>
    <dgm:pt modelId="{B2E463D0-A013-4F3B-BE9F-C66B2245E089}" type="pres">
      <dgm:prSet presAssocID="{0DB4A2C6-567D-4458-AB27-AB62DA371793}" presName="hierRoot2" presStyleCnt="0">
        <dgm:presLayoutVars>
          <dgm:hierBranch val="init"/>
        </dgm:presLayoutVars>
      </dgm:prSet>
      <dgm:spPr/>
    </dgm:pt>
    <dgm:pt modelId="{5E76E312-6BD4-47A8-83D1-46B582DB5154}" type="pres">
      <dgm:prSet presAssocID="{0DB4A2C6-567D-4458-AB27-AB62DA371793}" presName="rootComposite" presStyleCnt="0"/>
      <dgm:spPr/>
    </dgm:pt>
    <dgm:pt modelId="{74712979-5594-407E-BC81-946B53314D0E}" type="pres">
      <dgm:prSet presAssocID="{0DB4A2C6-567D-4458-AB27-AB62DA371793}" presName="rootText" presStyleLbl="node3" presStyleIdx="17" presStyleCnt="24">
        <dgm:presLayoutVars>
          <dgm:chPref val="3"/>
        </dgm:presLayoutVars>
      </dgm:prSet>
      <dgm:spPr/>
    </dgm:pt>
    <dgm:pt modelId="{A095792E-8E99-4707-88DB-D0B54A6B6C51}" type="pres">
      <dgm:prSet presAssocID="{0DB4A2C6-567D-4458-AB27-AB62DA371793}" presName="rootConnector" presStyleLbl="node3" presStyleIdx="17" presStyleCnt="24"/>
      <dgm:spPr/>
    </dgm:pt>
    <dgm:pt modelId="{22C0975C-9F9E-4A89-9BA1-CB0EF05A839B}" type="pres">
      <dgm:prSet presAssocID="{0DB4A2C6-567D-4458-AB27-AB62DA371793}" presName="hierChild4" presStyleCnt="0"/>
      <dgm:spPr/>
    </dgm:pt>
    <dgm:pt modelId="{621A8D0E-DD05-430A-A27D-26B1653DB9A4}" type="pres">
      <dgm:prSet presAssocID="{0DB4A2C6-567D-4458-AB27-AB62DA371793}" presName="hierChild5" presStyleCnt="0"/>
      <dgm:spPr/>
    </dgm:pt>
    <dgm:pt modelId="{1D7F348E-F1DC-4B0B-BAD6-07BADADD8B83}" type="pres">
      <dgm:prSet presAssocID="{8F25E379-5F33-4ACA-83FD-A2EFE1E186A4}" presName="Name37" presStyleLbl="parChTrans1D3" presStyleIdx="18" presStyleCnt="24"/>
      <dgm:spPr/>
    </dgm:pt>
    <dgm:pt modelId="{797F5E71-E24D-4A52-8A7C-3DF1FCE9D0D9}" type="pres">
      <dgm:prSet presAssocID="{73ACF013-09E0-4156-809E-0E926464401A}" presName="hierRoot2" presStyleCnt="0">
        <dgm:presLayoutVars>
          <dgm:hierBranch val="init"/>
        </dgm:presLayoutVars>
      </dgm:prSet>
      <dgm:spPr/>
    </dgm:pt>
    <dgm:pt modelId="{4ACDDCA9-0D69-455B-A6C3-8548F22894CF}" type="pres">
      <dgm:prSet presAssocID="{73ACF013-09E0-4156-809E-0E926464401A}" presName="rootComposite" presStyleCnt="0"/>
      <dgm:spPr/>
    </dgm:pt>
    <dgm:pt modelId="{9552AA33-1E8F-4366-BC73-7E8318ABB452}" type="pres">
      <dgm:prSet presAssocID="{73ACF013-09E0-4156-809E-0E926464401A}" presName="rootText" presStyleLbl="node3" presStyleIdx="18" presStyleCnt="24">
        <dgm:presLayoutVars>
          <dgm:chPref val="3"/>
        </dgm:presLayoutVars>
      </dgm:prSet>
      <dgm:spPr/>
    </dgm:pt>
    <dgm:pt modelId="{8165E715-0684-4192-A729-63D2427DB1F8}" type="pres">
      <dgm:prSet presAssocID="{73ACF013-09E0-4156-809E-0E926464401A}" presName="rootConnector" presStyleLbl="node3" presStyleIdx="18" presStyleCnt="24"/>
      <dgm:spPr/>
    </dgm:pt>
    <dgm:pt modelId="{E80EB154-855A-418C-A0DB-C772490082EC}" type="pres">
      <dgm:prSet presAssocID="{73ACF013-09E0-4156-809E-0E926464401A}" presName="hierChild4" presStyleCnt="0"/>
      <dgm:spPr/>
    </dgm:pt>
    <dgm:pt modelId="{6A234B05-8873-498B-AA68-5A5C1B959848}" type="pres">
      <dgm:prSet presAssocID="{73ACF013-09E0-4156-809E-0E926464401A}" presName="hierChild5" presStyleCnt="0"/>
      <dgm:spPr/>
    </dgm:pt>
    <dgm:pt modelId="{41F1895F-7932-4B74-A62F-E564FFA20216}" type="pres">
      <dgm:prSet presAssocID="{3C6C64FE-CF34-4DB6-B001-FE82CABB5C42}" presName="Name37" presStyleLbl="parChTrans1D3" presStyleIdx="19" presStyleCnt="24"/>
      <dgm:spPr/>
    </dgm:pt>
    <dgm:pt modelId="{851AEC6E-76AB-4F9F-9D7F-DCFC9917272F}" type="pres">
      <dgm:prSet presAssocID="{7DAF709D-2A1B-40B7-A3E2-0AEEF9A71746}" presName="hierRoot2" presStyleCnt="0">
        <dgm:presLayoutVars>
          <dgm:hierBranch val="init"/>
        </dgm:presLayoutVars>
      </dgm:prSet>
      <dgm:spPr/>
    </dgm:pt>
    <dgm:pt modelId="{FADA481E-D1DA-4113-B10E-A4ECF246503C}" type="pres">
      <dgm:prSet presAssocID="{7DAF709D-2A1B-40B7-A3E2-0AEEF9A71746}" presName="rootComposite" presStyleCnt="0"/>
      <dgm:spPr/>
    </dgm:pt>
    <dgm:pt modelId="{27F21C31-F805-413D-A4A6-D092375497BB}" type="pres">
      <dgm:prSet presAssocID="{7DAF709D-2A1B-40B7-A3E2-0AEEF9A71746}" presName="rootText" presStyleLbl="node3" presStyleIdx="19" presStyleCnt="24">
        <dgm:presLayoutVars>
          <dgm:chPref val="3"/>
        </dgm:presLayoutVars>
      </dgm:prSet>
      <dgm:spPr/>
    </dgm:pt>
    <dgm:pt modelId="{D6FA6C90-B6B7-4793-8A23-4B29FEFCE1CE}" type="pres">
      <dgm:prSet presAssocID="{7DAF709D-2A1B-40B7-A3E2-0AEEF9A71746}" presName="rootConnector" presStyleLbl="node3" presStyleIdx="19" presStyleCnt="24"/>
      <dgm:spPr/>
    </dgm:pt>
    <dgm:pt modelId="{0F254E3A-72A2-434A-92DD-34D6F5A36B85}" type="pres">
      <dgm:prSet presAssocID="{7DAF709D-2A1B-40B7-A3E2-0AEEF9A71746}" presName="hierChild4" presStyleCnt="0"/>
      <dgm:spPr/>
    </dgm:pt>
    <dgm:pt modelId="{42A7C212-2C91-42CA-9A7E-C7FF74424E7E}" type="pres">
      <dgm:prSet presAssocID="{7DAF709D-2A1B-40B7-A3E2-0AEEF9A71746}" presName="hierChild5" presStyleCnt="0"/>
      <dgm:spPr/>
    </dgm:pt>
    <dgm:pt modelId="{ECBEF01A-5024-471B-97FB-957B7ED188F0}" type="pres">
      <dgm:prSet presAssocID="{918E6D78-B96C-49D6-B729-EDF43C9B5EE7}" presName="hierChild5" presStyleCnt="0"/>
      <dgm:spPr/>
    </dgm:pt>
    <dgm:pt modelId="{A071B163-0D76-4486-8DE6-BEFC648FCA32}" type="pres">
      <dgm:prSet presAssocID="{76A1206C-95D8-4F38-9578-C9BEA472A610}" presName="Name37" presStyleLbl="parChTrans1D2" presStyleIdx="5" presStyleCnt="6"/>
      <dgm:spPr/>
    </dgm:pt>
    <dgm:pt modelId="{4982163B-0B12-4E8A-8793-7222F8339ED9}" type="pres">
      <dgm:prSet presAssocID="{EC49DBBC-41AF-44EE-8FC9-2432974340AA}" presName="hierRoot2" presStyleCnt="0">
        <dgm:presLayoutVars>
          <dgm:hierBranch val="init"/>
        </dgm:presLayoutVars>
      </dgm:prSet>
      <dgm:spPr/>
    </dgm:pt>
    <dgm:pt modelId="{8CC67A86-F80C-4C96-A23E-C940DFDA745A}" type="pres">
      <dgm:prSet presAssocID="{EC49DBBC-41AF-44EE-8FC9-2432974340AA}" presName="rootComposite" presStyleCnt="0"/>
      <dgm:spPr/>
    </dgm:pt>
    <dgm:pt modelId="{1A362A45-97AE-4FDC-8235-D9FDB9B2E1CE}" type="pres">
      <dgm:prSet presAssocID="{EC49DBBC-41AF-44EE-8FC9-2432974340AA}" presName="rootText" presStyleLbl="node2" presStyleIdx="5" presStyleCnt="6">
        <dgm:presLayoutVars>
          <dgm:chPref val="3"/>
        </dgm:presLayoutVars>
      </dgm:prSet>
      <dgm:spPr/>
    </dgm:pt>
    <dgm:pt modelId="{3174AAAD-A483-42DA-BB24-5E1E4F6059FD}" type="pres">
      <dgm:prSet presAssocID="{EC49DBBC-41AF-44EE-8FC9-2432974340AA}" presName="rootConnector" presStyleLbl="node2" presStyleIdx="5" presStyleCnt="6"/>
      <dgm:spPr/>
    </dgm:pt>
    <dgm:pt modelId="{FAF5A59A-7F50-4725-8158-B848D23938FC}" type="pres">
      <dgm:prSet presAssocID="{EC49DBBC-41AF-44EE-8FC9-2432974340AA}" presName="hierChild4" presStyleCnt="0"/>
      <dgm:spPr/>
    </dgm:pt>
    <dgm:pt modelId="{9CCA5DA7-7F73-479F-835C-BF68DD9B8DD2}" type="pres">
      <dgm:prSet presAssocID="{8FC57296-E772-43DB-8ECA-A4BF5FE3ADBC}" presName="Name37" presStyleLbl="parChTrans1D3" presStyleIdx="20" presStyleCnt="24"/>
      <dgm:spPr/>
    </dgm:pt>
    <dgm:pt modelId="{C0223CE2-1CD4-47C2-9FA2-142843013280}" type="pres">
      <dgm:prSet presAssocID="{C2760607-63FA-4D6D-B67F-835926CE803A}" presName="hierRoot2" presStyleCnt="0">
        <dgm:presLayoutVars>
          <dgm:hierBranch val="init"/>
        </dgm:presLayoutVars>
      </dgm:prSet>
      <dgm:spPr/>
    </dgm:pt>
    <dgm:pt modelId="{2D4F5691-F201-4421-BD90-838E753E4C66}" type="pres">
      <dgm:prSet presAssocID="{C2760607-63FA-4D6D-B67F-835926CE803A}" presName="rootComposite" presStyleCnt="0"/>
      <dgm:spPr/>
    </dgm:pt>
    <dgm:pt modelId="{401B2B8C-0461-4840-B8D4-429B2A29D152}" type="pres">
      <dgm:prSet presAssocID="{C2760607-63FA-4D6D-B67F-835926CE803A}" presName="rootText" presStyleLbl="node3" presStyleIdx="20" presStyleCnt="24">
        <dgm:presLayoutVars>
          <dgm:chPref val="3"/>
        </dgm:presLayoutVars>
      </dgm:prSet>
      <dgm:spPr/>
    </dgm:pt>
    <dgm:pt modelId="{F8BCD978-B4A4-4D82-9EBE-ACDF4929407B}" type="pres">
      <dgm:prSet presAssocID="{C2760607-63FA-4D6D-B67F-835926CE803A}" presName="rootConnector" presStyleLbl="node3" presStyleIdx="20" presStyleCnt="24"/>
      <dgm:spPr/>
    </dgm:pt>
    <dgm:pt modelId="{282A9789-7BD4-4291-AD63-0DA22674B589}" type="pres">
      <dgm:prSet presAssocID="{C2760607-63FA-4D6D-B67F-835926CE803A}" presName="hierChild4" presStyleCnt="0"/>
      <dgm:spPr/>
    </dgm:pt>
    <dgm:pt modelId="{A43A8927-CF79-4316-854D-D2BF05AC7823}" type="pres">
      <dgm:prSet presAssocID="{C2760607-63FA-4D6D-B67F-835926CE803A}" presName="hierChild5" presStyleCnt="0"/>
      <dgm:spPr/>
    </dgm:pt>
    <dgm:pt modelId="{267EB5B9-1B38-4603-B281-6B6E7C0D12AD}" type="pres">
      <dgm:prSet presAssocID="{18CFBF47-799D-4A5A-9BF9-AE50AE06CF63}" presName="Name37" presStyleLbl="parChTrans1D3" presStyleIdx="21" presStyleCnt="24"/>
      <dgm:spPr/>
    </dgm:pt>
    <dgm:pt modelId="{9DB8BE5A-9379-41CB-8F98-90E3D79E0AC2}" type="pres">
      <dgm:prSet presAssocID="{5D1879A7-D41C-4249-BCB9-205844D01479}" presName="hierRoot2" presStyleCnt="0">
        <dgm:presLayoutVars>
          <dgm:hierBranch val="init"/>
        </dgm:presLayoutVars>
      </dgm:prSet>
      <dgm:spPr/>
    </dgm:pt>
    <dgm:pt modelId="{C2F73222-9821-40B2-AEBC-3EFF87F2055F}" type="pres">
      <dgm:prSet presAssocID="{5D1879A7-D41C-4249-BCB9-205844D01479}" presName="rootComposite" presStyleCnt="0"/>
      <dgm:spPr/>
    </dgm:pt>
    <dgm:pt modelId="{825228B0-54A4-481B-9433-FA3E48AB133F}" type="pres">
      <dgm:prSet presAssocID="{5D1879A7-D41C-4249-BCB9-205844D01479}" presName="rootText" presStyleLbl="node3" presStyleIdx="21" presStyleCnt="24">
        <dgm:presLayoutVars>
          <dgm:chPref val="3"/>
        </dgm:presLayoutVars>
      </dgm:prSet>
      <dgm:spPr/>
    </dgm:pt>
    <dgm:pt modelId="{0AE5FB52-DEBE-455F-A404-66814D55F9E4}" type="pres">
      <dgm:prSet presAssocID="{5D1879A7-D41C-4249-BCB9-205844D01479}" presName="rootConnector" presStyleLbl="node3" presStyleIdx="21" presStyleCnt="24"/>
      <dgm:spPr/>
    </dgm:pt>
    <dgm:pt modelId="{A04D2985-3D22-4879-B024-044A211DE28A}" type="pres">
      <dgm:prSet presAssocID="{5D1879A7-D41C-4249-BCB9-205844D01479}" presName="hierChild4" presStyleCnt="0"/>
      <dgm:spPr/>
    </dgm:pt>
    <dgm:pt modelId="{B846D99A-EFFD-4D79-AD06-CCDAA718AC46}" type="pres">
      <dgm:prSet presAssocID="{5D1879A7-D41C-4249-BCB9-205844D01479}" presName="hierChild5" presStyleCnt="0"/>
      <dgm:spPr/>
    </dgm:pt>
    <dgm:pt modelId="{6A2EAC7F-796C-46B9-AA9A-F51A7B1821A9}" type="pres">
      <dgm:prSet presAssocID="{5B5B2FDA-7F21-4CF5-A189-1BD8BD7CB660}" presName="Name37" presStyleLbl="parChTrans1D3" presStyleIdx="22" presStyleCnt="24"/>
      <dgm:spPr/>
    </dgm:pt>
    <dgm:pt modelId="{833D9620-87A1-450C-98DB-835A96A9AAC1}" type="pres">
      <dgm:prSet presAssocID="{59D35CC8-2FB2-4035-B1C8-952F51AB27A8}" presName="hierRoot2" presStyleCnt="0">
        <dgm:presLayoutVars>
          <dgm:hierBranch val="init"/>
        </dgm:presLayoutVars>
      </dgm:prSet>
      <dgm:spPr/>
    </dgm:pt>
    <dgm:pt modelId="{2CD9B94A-6314-49F3-ABA4-AE3888B200EC}" type="pres">
      <dgm:prSet presAssocID="{59D35CC8-2FB2-4035-B1C8-952F51AB27A8}" presName="rootComposite" presStyleCnt="0"/>
      <dgm:spPr/>
    </dgm:pt>
    <dgm:pt modelId="{A6236115-08CA-4048-8297-33C006EFAF6F}" type="pres">
      <dgm:prSet presAssocID="{59D35CC8-2FB2-4035-B1C8-952F51AB27A8}" presName="rootText" presStyleLbl="node3" presStyleIdx="22" presStyleCnt="24">
        <dgm:presLayoutVars>
          <dgm:chPref val="3"/>
        </dgm:presLayoutVars>
      </dgm:prSet>
      <dgm:spPr/>
    </dgm:pt>
    <dgm:pt modelId="{95C77643-860F-4104-85F2-520C949C1794}" type="pres">
      <dgm:prSet presAssocID="{59D35CC8-2FB2-4035-B1C8-952F51AB27A8}" presName="rootConnector" presStyleLbl="node3" presStyleIdx="22" presStyleCnt="24"/>
      <dgm:spPr/>
    </dgm:pt>
    <dgm:pt modelId="{F8095E2F-1E94-4F1F-AC9D-16E409216779}" type="pres">
      <dgm:prSet presAssocID="{59D35CC8-2FB2-4035-B1C8-952F51AB27A8}" presName="hierChild4" presStyleCnt="0"/>
      <dgm:spPr/>
    </dgm:pt>
    <dgm:pt modelId="{217C2DB4-B07A-416E-B448-41DAF9197293}" type="pres">
      <dgm:prSet presAssocID="{59D35CC8-2FB2-4035-B1C8-952F51AB27A8}" presName="hierChild5" presStyleCnt="0"/>
      <dgm:spPr/>
    </dgm:pt>
    <dgm:pt modelId="{0AE09D84-0107-45DF-90B8-95D1D6751686}" type="pres">
      <dgm:prSet presAssocID="{F5B9C34D-A0CA-427B-97FD-7C111DE0A5B5}" presName="Name37" presStyleLbl="parChTrans1D3" presStyleIdx="23" presStyleCnt="24"/>
      <dgm:spPr/>
    </dgm:pt>
    <dgm:pt modelId="{E2F7A8BE-E82C-4511-AE51-1B6A58A2E0F8}" type="pres">
      <dgm:prSet presAssocID="{F8529E1F-BAE5-4A05-B0C7-C909646D10FE}" presName="hierRoot2" presStyleCnt="0">
        <dgm:presLayoutVars>
          <dgm:hierBranch val="init"/>
        </dgm:presLayoutVars>
      </dgm:prSet>
      <dgm:spPr/>
    </dgm:pt>
    <dgm:pt modelId="{7E200BE9-0C26-44EA-AD5D-012E38EBF055}" type="pres">
      <dgm:prSet presAssocID="{F8529E1F-BAE5-4A05-B0C7-C909646D10FE}" presName="rootComposite" presStyleCnt="0"/>
      <dgm:spPr/>
    </dgm:pt>
    <dgm:pt modelId="{EB2F4B41-7636-494A-AA43-4AFC84EB3790}" type="pres">
      <dgm:prSet presAssocID="{F8529E1F-BAE5-4A05-B0C7-C909646D10FE}" presName="rootText" presStyleLbl="node3" presStyleIdx="23" presStyleCnt="24">
        <dgm:presLayoutVars>
          <dgm:chPref val="3"/>
        </dgm:presLayoutVars>
      </dgm:prSet>
      <dgm:spPr/>
    </dgm:pt>
    <dgm:pt modelId="{F2B9D177-3F90-4A91-AF77-F565FB2D6B46}" type="pres">
      <dgm:prSet presAssocID="{F8529E1F-BAE5-4A05-B0C7-C909646D10FE}" presName="rootConnector" presStyleLbl="node3" presStyleIdx="23" presStyleCnt="24"/>
      <dgm:spPr/>
    </dgm:pt>
    <dgm:pt modelId="{FFD2445F-5BD9-46CC-B519-E31C880B82EC}" type="pres">
      <dgm:prSet presAssocID="{F8529E1F-BAE5-4A05-B0C7-C909646D10FE}" presName="hierChild4" presStyleCnt="0"/>
      <dgm:spPr/>
    </dgm:pt>
    <dgm:pt modelId="{0C123416-6882-43D6-9E57-82AC4465357D}" type="pres">
      <dgm:prSet presAssocID="{F8529E1F-BAE5-4A05-B0C7-C909646D10FE}" presName="hierChild5" presStyleCnt="0"/>
      <dgm:spPr/>
    </dgm:pt>
    <dgm:pt modelId="{1DC7F46E-D75F-4ACE-A50D-D6E1AB9C371A}" type="pres">
      <dgm:prSet presAssocID="{EC49DBBC-41AF-44EE-8FC9-2432974340AA}" presName="hierChild5" presStyleCnt="0"/>
      <dgm:spPr/>
    </dgm:pt>
    <dgm:pt modelId="{1140DBB3-86C8-4BA1-9CD4-12423885A4B6}" type="pres">
      <dgm:prSet presAssocID="{7622BDAB-2F55-46AB-BA88-3A0626579C97}" presName="hierChild3" presStyleCnt="0"/>
      <dgm:spPr/>
    </dgm:pt>
  </dgm:ptLst>
  <dgm:cxnLst>
    <dgm:cxn modelId="{904E2E04-9A69-4A8A-94D6-F4AE2B977D24}" type="presOf" srcId="{9EC73FFD-9AFE-495E-BE24-AFADBFB7607C}" destId="{15D31CC8-1554-4563-9A36-3C7136F55EC9}" srcOrd="0" destOrd="0" presId="urn:microsoft.com/office/officeart/2005/8/layout/orgChart1"/>
    <dgm:cxn modelId="{ACDFA205-8AAD-43E9-905E-CC7D7DCDDFF4}" type="presOf" srcId="{0DCD5879-41A2-4176-B87A-1C59E4E0E765}" destId="{907136B4-BFCE-4722-B473-E90B4A9E87A5}" srcOrd="0" destOrd="0" presId="urn:microsoft.com/office/officeart/2005/8/layout/orgChart1"/>
    <dgm:cxn modelId="{2300850C-1711-40A9-94C6-9134BAB14A5B}" type="presOf" srcId="{76A1206C-95D8-4F38-9578-C9BEA472A610}" destId="{A071B163-0D76-4486-8DE6-BEFC648FCA32}" srcOrd="0" destOrd="0" presId="urn:microsoft.com/office/officeart/2005/8/layout/orgChart1"/>
    <dgm:cxn modelId="{FECC9C0D-7E90-4886-B73A-FC922295486F}" type="presOf" srcId="{E00E1DB6-9A4F-4240-82EB-7A1234C4428D}" destId="{FC9FC275-927F-4FA4-B2F1-392017BF8111}" srcOrd="0" destOrd="0" presId="urn:microsoft.com/office/officeart/2005/8/layout/orgChart1"/>
    <dgm:cxn modelId="{FBE82A0E-0CCF-4970-BE88-A4C95969B2E3}" type="presOf" srcId="{7622BDAB-2F55-46AB-BA88-3A0626579C97}" destId="{B3438A2E-EEBA-4D21-A7B1-C0A6AAE08CD0}" srcOrd="1" destOrd="0" presId="urn:microsoft.com/office/officeart/2005/8/layout/orgChart1"/>
    <dgm:cxn modelId="{7576AA0E-70AC-45DC-832E-3C58CC01E345}" type="presOf" srcId="{8FEAB4E3-7074-4948-B01D-9DB2E9ED2C4A}" destId="{480D3010-06A8-4F03-9CF4-7F54FD7D87ED}" srcOrd="1" destOrd="0" presId="urn:microsoft.com/office/officeart/2005/8/layout/orgChart1"/>
    <dgm:cxn modelId="{E089190F-F839-4C1E-8EA4-AB7722ECD916}" srcId="{59B200CD-1869-41CB-AA7C-11695C8F4EFC}" destId="{87653FC8-286A-4B5C-9B4E-DE8BFC71D715}" srcOrd="0" destOrd="0" parTransId="{00B75D37-27E3-4D48-9FAF-55191FFEC341}" sibTransId="{0A3C8931-08BB-4E34-9AB9-6343839E8EC1}"/>
    <dgm:cxn modelId="{16C6F80F-5229-458B-8F64-032990E00451}" type="presOf" srcId="{11EA4DA7-0FB6-4B92-AE95-4E724918715E}" destId="{8ABEB3BF-9709-4C40-A504-63CA5218F221}" srcOrd="1" destOrd="0" presId="urn:microsoft.com/office/officeart/2005/8/layout/orgChart1"/>
    <dgm:cxn modelId="{7C311112-7673-41A6-A4B6-95769BF4B80F}" srcId="{B5BE3ED1-18E6-4988-8738-F93F715ED058}" destId="{D742ADEF-8786-41B8-840F-C16AE221AFE8}" srcOrd="1" destOrd="0" parTransId="{A4C5FCAC-4FC4-4E98-8B15-24B64403F896}" sibTransId="{F744F90E-A61A-4551-98BC-642CF90C164A}"/>
    <dgm:cxn modelId="{7E159613-14B9-45C8-9FF3-182490F13CFC}" type="presOf" srcId="{70E89B92-DD26-4716-B484-F341DFC91E46}" destId="{E4723EFB-3586-4BDC-983B-753B2E98E96C}" srcOrd="0" destOrd="0" presId="urn:microsoft.com/office/officeart/2005/8/layout/orgChart1"/>
    <dgm:cxn modelId="{59B28614-62B0-4B65-9E0C-8631AF544457}" srcId="{918E6D78-B96C-49D6-B729-EDF43C9B5EE7}" destId="{73ACF013-09E0-4156-809E-0E926464401A}" srcOrd="2" destOrd="0" parTransId="{8F25E379-5F33-4ACA-83FD-A2EFE1E186A4}" sibTransId="{62DA6096-83CB-45B1-883B-EE5DD4EE183E}"/>
    <dgm:cxn modelId="{28663317-5D96-44D1-9276-72E4C48D625E}" srcId="{11EA78B4-FEA0-449E-A42F-4E72FD7CBC8A}" destId="{7622BDAB-2F55-46AB-BA88-3A0626579C97}" srcOrd="0" destOrd="0" parTransId="{4C6DFD33-5EFD-4D38-99F9-F20BF15CED92}" sibTransId="{1B451AF5-8820-4796-AE77-859C5290D45E}"/>
    <dgm:cxn modelId="{E7DBC618-4F65-4221-A80C-A92408AB6036}" srcId="{456052C1-0448-4FF2-8409-0D6BB3152BCC}" destId="{55318CF9-4E9C-4CFD-B8BB-A3511D3EBD66}" srcOrd="1" destOrd="0" parTransId="{757E034F-070F-4F5F-927D-076FEE8324B0}" sibTransId="{195D1C13-AED3-4131-A4B8-8F6A6BFB5BFF}"/>
    <dgm:cxn modelId="{0F9BDF1A-BAE1-4F7D-975C-125B228DFDC1}" type="presOf" srcId="{87653FC8-286A-4B5C-9B4E-DE8BFC71D715}" destId="{A486D342-B3C5-4E66-B780-09958B6CDF25}" srcOrd="1" destOrd="0" presId="urn:microsoft.com/office/officeart/2005/8/layout/orgChart1"/>
    <dgm:cxn modelId="{57CF761F-85D8-4B33-B23E-3A2B8927404D}" type="presOf" srcId="{C2760607-63FA-4D6D-B67F-835926CE803A}" destId="{F8BCD978-B4A4-4D82-9EBE-ACDF4929407B}" srcOrd="1" destOrd="0" presId="urn:microsoft.com/office/officeart/2005/8/layout/orgChart1"/>
    <dgm:cxn modelId="{E813CD21-7DA6-49DE-AB09-A7A8ED95E4CB}" srcId="{7622BDAB-2F55-46AB-BA88-3A0626579C97}" destId="{59B200CD-1869-41CB-AA7C-11695C8F4EFC}" srcOrd="0" destOrd="0" parTransId="{8C4F9C80-1A63-4DA0-A23E-D665B19FC36A}" sibTransId="{14146F8F-FD2B-4E60-AE6A-6BCFA5F1C3B5}"/>
    <dgm:cxn modelId="{D9F56E24-A3CF-447D-BBCE-364480C2DCEE}" srcId="{8FEAB4E3-7074-4948-B01D-9DB2E9ED2C4A}" destId="{442117B0-6C8E-4F84-B512-B4C1CF3A4769}" srcOrd="1" destOrd="0" parTransId="{29188177-B66A-4060-9A66-8ED33C2E99DF}" sibTransId="{CC811090-1320-424A-99BA-32666BFCC4A9}"/>
    <dgm:cxn modelId="{762F8B24-F5AC-4B86-8B77-7FBF1369ED3B}" type="presOf" srcId="{8C4F9C80-1A63-4DA0-A23E-D665B19FC36A}" destId="{B3780BC0-413F-4729-A483-F785760C29F4}" srcOrd="0" destOrd="0" presId="urn:microsoft.com/office/officeart/2005/8/layout/orgChart1"/>
    <dgm:cxn modelId="{856C3026-A338-4189-A0C6-4950CB32C4C7}" srcId="{EC49DBBC-41AF-44EE-8FC9-2432974340AA}" destId="{F8529E1F-BAE5-4A05-B0C7-C909646D10FE}" srcOrd="3" destOrd="0" parTransId="{F5B9C34D-A0CA-427B-97FD-7C111DE0A5B5}" sibTransId="{F8FCA060-A91D-4A5A-AD01-2D3CD9C4E068}"/>
    <dgm:cxn modelId="{8A9AC726-C84C-41E6-BB87-706228175E9A}" type="presOf" srcId="{29188177-B66A-4060-9A66-8ED33C2E99DF}" destId="{B579342F-FE22-4020-80BC-A5DA38B64A32}" srcOrd="0" destOrd="0" presId="urn:microsoft.com/office/officeart/2005/8/layout/orgChart1"/>
    <dgm:cxn modelId="{B5C68B27-CD4E-461B-8010-76CF1645212D}" type="presOf" srcId="{190E9196-ABE3-4C56-94C0-4F7ADB1C2168}" destId="{CAF9B7E5-B190-4C40-A8DC-0D4B17975E68}" srcOrd="0" destOrd="0" presId="urn:microsoft.com/office/officeart/2005/8/layout/orgChart1"/>
    <dgm:cxn modelId="{70F9A827-B04A-4DD6-8149-3F79343D9751}" type="presOf" srcId="{5D1879A7-D41C-4249-BCB9-205844D01479}" destId="{0AE5FB52-DEBE-455F-A404-66814D55F9E4}" srcOrd="1" destOrd="0" presId="urn:microsoft.com/office/officeart/2005/8/layout/orgChart1"/>
    <dgm:cxn modelId="{4C8D302B-614D-421F-983E-0A84CB284EE2}" srcId="{EC49DBBC-41AF-44EE-8FC9-2432974340AA}" destId="{C2760607-63FA-4D6D-B67F-835926CE803A}" srcOrd="0" destOrd="0" parTransId="{8FC57296-E772-43DB-8ECA-A4BF5FE3ADBC}" sibTransId="{895875E6-46A3-444E-B7A2-C26A476B4023}"/>
    <dgm:cxn modelId="{BA738C2E-0699-4F39-B723-505215A13BDA}" type="presOf" srcId="{0DCD5879-41A2-4176-B87A-1C59E4E0E765}" destId="{9563312C-2E1F-48ED-951C-C10BCF5DE6C2}" srcOrd="1" destOrd="0" presId="urn:microsoft.com/office/officeart/2005/8/layout/orgChart1"/>
    <dgm:cxn modelId="{534AF02E-35E7-4E62-90E7-325E01C6B73D}" type="presOf" srcId="{456052C1-0448-4FF2-8409-0D6BB3152BCC}" destId="{0EDA555E-093A-4FA6-840A-396F92EEE284}" srcOrd="0" destOrd="0" presId="urn:microsoft.com/office/officeart/2005/8/layout/orgChart1"/>
    <dgm:cxn modelId="{45AB1E2F-94C7-4BCF-8D9C-3BC57B3EE04B}" type="presOf" srcId="{AC6FB5D0-6901-4852-A6DF-2803ED3CBEC9}" destId="{36530DA3-CF20-4ED8-89CF-1250745F6E03}" srcOrd="0" destOrd="0" presId="urn:microsoft.com/office/officeart/2005/8/layout/orgChart1"/>
    <dgm:cxn modelId="{8FCB3730-FDB7-4E11-88DA-2149455319C5}" type="presOf" srcId="{0DB4A2C6-567D-4458-AB27-AB62DA371793}" destId="{74712979-5594-407E-BC81-946B53314D0E}" srcOrd="0" destOrd="0" presId="urn:microsoft.com/office/officeart/2005/8/layout/orgChart1"/>
    <dgm:cxn modelId="{B37EC634-4F0B-4804-8439-026F1B839685}" type="presOf" srcId="{8FEAB4E3-7074-4948-B01D-9DB2E9ED2C4A}" destId="{80C507B9-8C79-410C-9D0C-992347CBE271}" srcOrd="0" destOrd="0" presId="urn:microsoft.com/office/officeart/2005/8/layout/orgChart1"/>
    <dgm:cxn modelId="{85199D3A-1985-40C6-BCCE-409203777FD2}" type="presOf" srcId="{8F25E379-5F33-4ACA-83FD-A2EFE1E186A4}" destId="{1D7F348E-F1DC-4B0B-BAD6-07BADADD8B83}" srcOrd="0" destOrd="0" presId="urn:microsoft.com/office/officeart/2005/8/layout/orgChart1"/>
    <dgm:cxn modelId="{1553083B-AF8B-4A26-9595-BE6EA6349C3E}" type="presOf" srcId="{73ACF013-09E0-4156-809E-0E926464401A}" destId="{9552AA33-1E8F-4366-BC73-7E8318ABB452}" srcOrd="0" destOrd="0" presId="urn:microsoft.com/office/officeart/2005/8/layout/orgChart1"/>
    <dgm:cxn modelId="{87A6033E-1720-4140-AA05-594A0884EDB9}" type="presOf" srcId="{59B200CD-1869-41CB-AA7C-11695C8F4EFC}" destId="{5F54E79B-B8DC-4E44-A6B7-F4517B3F287F}" srcOrd="0" destOrd="0" presId="urn:microsoft.com/office/officeart/2005/8/layout/orgChart1"/>
    <dgm:cxn modelId="{F5CB7B5B-1FBE-44F7-B2A7-017B10035646}" type="presOf" srcId="{7DAF709D-2A1B-40B7-A3E2-0AEEF9A71746}" destId="{D6FA6C90-B6B7-4793-8A23-4B29FEFCE1CE}" srcOrd="1" destOrd="0" presId="urn:microsoft.com/office/officeart/2005/8/layout/orgChart1"/>
    <dgm:cxn modelId="{852A625D-8184-4C53-BE39-8F7ED28A82A4}" type="presOf" srcId="{59B200CD-1869-41CB-AA7C-11695C8F4EFC}" destId="{07EA0423-7E01-48A8-AFA1-F539AB4A3EA1}" srcOrd="1" destOrd="0" presId="urn:microsoft.com/office/officeart/2005/8/layout/orgChart1"/>
    <dgm:cxn modelId="{5213885D-6A53-40DE-A949-DAD96093FDBB}" type="presOf" srcId="{190E9196-ABE3-4C56-94C0-4F7ADB1C2168}" destId="{F84CC1BD-C581-4819-B6CE-FC40A11E0899}" srcOrd="1" destOrd="0" presId="urn:microsoft.com/office/officeart/2005/8/layout/orgChart1"/>
    <dgm:cxn modelId="{18EBAD60-029C-4800-BEAA-44719CF9E2BA}" srcId="{7622BDAB-2F55-46AB-BA88-3A0626579C97}" destId="{918E6D78-B96C-49D6-B729-EDF43C9B5EE7}" srcOrd="4" destOrd="0" parTransId="{0D8EF66F-C7EC-488A-860D-D150D16954A5}" sibTransId="{D751A456-8998-451B-86DE-57CC80629B96}"/>
    <dgm:cxn modelId="{239E0B61-0C91-4B6C-B312-954EFD36D462}" srcId="{B5BE3ED1-18E6-4988-8738-F93F715ED058}" destId="{989C5E73-4B7B-489E-A384-FD0E208D5F93}" srcOrd="3" destOrd="0" parTransId="{BD77D75E-8CFC-4183-BBF0-7DA88D6087FB}" sibTransId="{E8A11C6B-F9B1-4361-B304-2AEFF678FD74}"/>
    <dgm:cxn modelId="{1365DD41-E245-4F23-AE48-5EEC124F894B}" type="presOf" srcId="{E11EA6F9-6A25-40A2-9202-910B8EC64A1D}" destId="{BBF5E0DA-7D48-4891-B9FC-327E99391654}" srcOrd="0" destOrd="0" presId="urn:microsoft.com/office/officeart/2005/8/layout/orgChart1"/>
    <dgm:cxn modelId="{1DD91C42-BCD9-47F5-8DB3-59EC428FCB33}" type="presOf" srcId="{4BDCF218-B376-45A1-B9D1-6F4900C2EFC9}" destId="{73A1A2BF-1084-461C-8AA3-3C351A22F7CC}" srcOrd="1" destOrd="0" presId="urn:microsoft.com/office/officeart/2005/8/layout/orgChart1"/>
    <dgm:cxn modelId="{3B8E6B44-F483-4B6F-9678-F0663FD402B1}" srcId="{918E6D78-B96C-49D6-B729-EDF43C9B5EE7}" destId="{0DB4A2C6-567D-4458-AB27-AB62DA371793}" srcOrd="1" destOrd="0" parTransId="{AC6FB5D0-6901-4852-A6DF-2803ED3CBEC9}" sibTransId="{5497E0F8-4615-41A3-BD87-6DCC3F0A2B69}"/>
    <dgm:cxn modelId="{6C425764-1D7D-450C-A1D6-DF808F6C3897}" type="presOf" srcId="{3C6C64FE-CF34-4DB6-B001-FE82CABB5C42}" destId="{41F1895F-7932-4B74-A62F-E564FFA20216}" srcOrd="0" destOrd="0" presId="urn:microsoft.com/office/officeart/2005/8/layout/orgChart1"/>
    <dgm:cxn modelId="{4B978364-831C-49E5-9530-43B97BD8E3E5}" type="presOf" srcId="{EC49DBBC-41AF-44EE-8FC9-2432974340AA}" destId="{1A362A45-97AE-4FDC-8235-D9FDB9B2E1CE}" srcOrd="0" destOrd="0" presId="urn:microsoft.com/office/officeart/2005/8/layout/orgChart1"/>
    <dgm:cxn modelId="{B0BD8A64-4599-47E4-8D41-95540E5C1E0C}" type="presOf" srcId="{52E1B46F-7BE8-4999-88A4-26A2DDA31ECC}" destId="{284E4DB8-8439-4FBB-9878-DDAD7F1A1342}" srcOrd="0" destOrd="0" presId="urn:microsoft.com/office/officeart/2005/8/layout/orgChart1"/>
    <dgm:cxn modelId="{94F7D847-AA97-4705-964E-1BCF5B36AB2C}" type="presOf" srcId="{00B75D37-27E3-4D48-9FAF-55191FFEC341}" destId="{6FAF5A1D-81F8-49F8-91D8-4A9B59E74917}" srcOrd="0" destOrd="0" presId="urn:microsoft.com/office/officeart/2005/8/layout/orgChart1"/>
    <dgm:cxn modelId="{9B4A0569-520A-4C8C-9701-DD4DF5D270E2}" srcId="{B5BE3ED1-18E6-4988-8738-F93F715ED058}" destId="{AE198DAC-05B0-4F36-A174-ECB8E9849F6D}" srcOrd="2" destOrd="0" parTransId="{710E8F81-F41D-41DA-A180-56F53AD26758}" sibTransId="{6712357F-FE4C-408C-8944-CCCE89808BF1}"/>
    <dgm:cxn modelId="{F89A684A-68DB-4ED1-AA51-992F71CD6EEE}" type="presOf" srcId="{87BF746A-007A-47A9-A2C3-8F40381A0446}" destId="{FA571A75-D1F4-4A88-878D-F1ABAED6EDA4}" srcOrd="0" destOrd="0" presId="urn:microsoft.com/office/officeart/2005/8/layout/orgChart1"/>
    <dgm:cxn modelId="{C644C36A-2251-46C7-81F8-8572BDBE84E5}" type="presOf" srcId="{4EA2DAAA-EC4B-4FB1-963C-2FA383B5AA5A}" destId="{F8F7ADD9-7E17-491E-AA3F-90BAAD058BC1}" srcOrd="1" destOrd="0" presId="urn:microsoft.com/office/officeart/2005/8/layout/orgChart1"/>
    <dgm:cxn modelId="{75CDF16A-5D0D-4E09-A7F8-DE673A02962B}" type="presOf" srcId="{989C5E73-4B7B-489E-A384-FD0E208D5F93}" destId="{D69D139D-9ACA-4056-B28D-8090E2BD812A}" srcOrd="1" destOrd="0" presId="urn:microsoft.com/office/officeart/2005/8/layout/orgChart1"/>
    <dgm:cxn modelId="{936A7A4D-89BD-4434-88B2-84F910593FC9}" srcId="{918E6D78-B96C-49D6-B729-EDF43C9B5EE7}" destId="{7DAF709D-2A1B-40B7-A3E2-0AEEF9A71746}" srcOrd="3" destOrd="0" parTransId="{3C6C64FE-CF34-4DB6-B001-FE82CABB5C42}" sibTransId="{19611B30-270C-4AA3-8EA6-B3348BAEC964}"/>
    <dgm:cxn modelId="{A3B5716F-1CEB-4DE7-8F1F-585CA74D282A}" srcId="{7622BDAB-2F55-46AB-BA88-3A0626579C97}" destId="{B5BE3ED1-18E6-4988-8738-F93F715ED058}" srcOrd="2" destOrd="0" parTransId="{846AC91A-D113-4C2B-8DCB-5070F67D4304}" sibTransId="{4237A2ED-97EA-44CF-981C-71D174ED8C15}"/>
    <dgm:cxn modelId="{DA72CC4F-0596-4B13-B796-D8D40A5D74F8}" srcId="{7622BDAB-2F55-46AB-BA88-3A0626579C97}" destId="{EC49DBBC-41AF-44EE-8FC9-2432974340AA}" srcOrd="5" destOrd="0" parTransId="{76A1206C-95D8-4F38-9578-C9BEA472A610}" sibTransId="{C0FA467D-2742-4201-B2A1-D73C54A48D8F}"/>
    <dgm:cxn modelId="{03347971-EB26-4E04-BC0D-F4FC5BD70F7B}" type="presOf" srcId="{87653FC8-286A-4B5C-9B4E-DE8BFC71D715}" destId="{F72044A1-3C8B-4C60-A8FF-AF902EB3523F}" srcOrd="0" destOrd="0" presId="urn:microsoft.com/office/officeart/2005/8/layout/orgChart1"/>
    <dgm:cxn modelId="{BABFF471-22F7-4DA5-8C21-C99209C41985}" type="presOf" srcId="{E90B883F-65AB-47B6-91CD-73CF0F41B8AC}" destId="{16E6DAA0-CDB7-4A26-9EAB-FDC88AD9A52D}" srcOrd="0" destOrd="0" presId="urn:microsoft.com/office/officeart/2005/8/layout/orgChart1"/>
    <dgm:cxn modelId="{B2DAF772-624F-4B44-BA7B-20E1627103E8}" srcId="{918E6D78-B96C-49D6-B729-EDF43C9B5EE7}" destId="{11EA4DA7-0FB6-4B92-AE95-4E724918715E}" srcOrd="0" destOrd="0" parTransId="{78E3E35B-8BE9-47DA-AFCC-B1FE1E67CE68}" sibTransId="{FEBB67C2-F2A3-4B43-96C9-76CD4F4BDB01}"/>
    <dgm:cxn modelId="{24728D53-0992-4BF6-85DE-AD791D85D5C9}" type="presOf" srcId="{AE198DAC-05B0-4F36-A174-ECB8E9849F6D}" destId="{2C4EFDC9-E00B-443B-9ED3-3343E4C50482}" srcOrd="1" destOrd="0" presId="urn:microsoft.com/office/officeart/2005/8/layout/orgChart1"/>
    <dgm:cxn modelId="{2A312356-2295-4E83-9CFB-5FC430AD87CA}" type="presOf" srcId="{5B5B2FDA-7F21-4CF5-A189-1BD8BD7CB660}" destId="{6A2EAC7F-796C-46B9-AA9A-F51A7B1821A9}" srcOrd="0" destOrd="0" presId="urn:microsoft.com/office/officeart/2005/8/layout/orgChart1"/>
    <dgm:cxn modelId="{B6B29257-3B6C-432D-BA46-0CCA6907B35A}" type="presOf" srcId="{0D8EF66F-C7EC-488A-860D-D150D16954A5}" destId="{2238A4C9-C9B7-4F3B-A369-60C6A8FD4BCA}" srcOrd="0" destOrd="0" presId="urn:microsoft.com/office/officeart/2005/8/layout/orgChart1"/>
    <dgm:cxn modelId="{1CA09959-0C51-4600-9F35-9DA4782420E4}" srcId="{8FEAB4E3-7074-4948-B01D-9DB2E9ED2C4A}" destId="{4BDCF218-B376-45A1-B9D1-6F4900C2EFC9}" srcOrd="2" destOrd="0" parTransId="{A50B4DFA-DDB5-41CC-AB6C-225256541B1F}" sibTransId="{6B9A0845-8BF4-4FEE-BB77-8A9BC39FCE09}"/>
    <dgm:cxn modelId="{4357C479-B1A0-4A79-975E-2534A2AB6977}" type="presOf" srcId="{9AC57E96-C311-4FBE-AAB6-2630C0E8BACD}" destId="{6F48C3AB-C425-4BD7-97C9-B75779737C46}" srcOrd="0" destOrd="0" presId="urn:microsoft.com/office/officeart/2005/8/layout/orgChart1"/>
    <dgm:cxn modelId="{5C50CD59-C2A9-49AE-9B6A-74544EAA7E77}" srcId="{8FEAB4E3-7074-4948-B01D-9DB2E9ED2C4A}" destId="{CEEC93F7-09BD-4678-B924-9F82B7887F2E}" srcOrd="3" destOrd="0" parTransId="{E11EA6F9-6A25-40A2-9202-910B8EC64A1D}" sibTransId="{EB79F464-CF92-489F-AFA3-A1BA5B546E73}"/>
    <dgm:cxn modelId="{8AF9D359-5275-4579-8D07-350EAB897913}" type="presOf" srcId="{18CFBF47-799D-4A5A-9BF9-AE50AE06CF63}" destId="{267EB5B9-1B38-4603-B281-6B6E7C0D12AD}" srcOrd="0" destOrd="0" presId="urn:microsoft.com/office/officeart/2005/8/layout/orgChart1"/>
    <dgm:cxn modelId="{63DDBD7A-77CB-456E-B2B7-8E706ED6AAC0}" srcId="{59B200CD-1869-41CB-AA7C-11695C8F4EFC}" destId="{4EA2DAAA-EC4B-4FB1-963C-2FA383B5AA5A}" srcOrd="2" destOrd="0" parTransId="{9AC57E96-C311-4FBE-AAB6-2630C0E8BACD}" sibTransId="{F03A891D-990D-4267-8EBD-9F101B2BA438}"/>
    <dgm:cxn modelId="{9BF7E15A-E0E3-4269-9ABE-D98169915FFE}" srcId="{B5BE3ED1-18E6-4988-8738-F93F715ED058}" destId="{D3F5C538-9E48-4DA0-84B5-FA514FD9ACB3}" srcOrd="0" destOrd="0" parTransId="{D1910FD2-4512-4F56-BFB4-F3BF76E909FF}" sibTransId="{69FFC2EF-278D-4947-927C-890B83D2D492}"/>
    <dgm:cxn modelId="{1EBCF37E-F37A-4BEC-823A-F03A76AA75BD}" type="presOf" srcId="{CEEC93F7-09BD-4678-B924-9F82B7887F2E}" destId="{C490385A-4CEB-4C49-8946-3433D189E84F}" srcOrd="0" destOrd="0" presId="urn:microsoft.com/office/officeart/2005/8/layout/orgChart1"/>
    <dgm:cxn modelId="{67DEB680-63DA-4DBE-849B-800284FF78D8}" srcId="{EC49DBBC-41AF-44EE-8FC9-2432974340AA}" destId="{59D35CC8-2FB2-4035-B1C8-952F51AB27A8}" srcOrd="2" destOrd="0" parTransId="{5B5B2FDA-7F21-4CF5-A189-1BD8BD7CB660}" sibTransId="{FC27435F-2353-4433-BCF1-218CF8FED138}"/>
    <dgm:cxn modelId="{32D3A481-BB12-40CB-A71C-D5F900691273}" type="presOf" srcId="{59D35CC8-2FB2-4035-B1C8-952F51AB27A8}" destId="{95C77643-860F-4104-85F2-520C949C1794}" srcOrd="1" destOrd="0" presId="urn:microsoft.com/office/officeart/2005/8/layout/orgChart1"/>
    <dgm:cxn modelId="{3DA79A83-18A0-44DB-BDCB-587490E3963B}" type="presOf" srcId="{F5B9C34D-A0CA-427B-97FD-7C111DE0A5B5}" destId="{0AE09D84-0107-45DF-90B8-95D1D6751686}" srcOrd="0" destOrd="0" presId="urn:microsoft.com/office/officeart/2005/8/layout/orgChart1"/>
    <dgm:cxn modelId="{91EC4484-72CA-4F8A-86F7-6645954D2225}" type="presOf" srcId="{442117B0-6C8E-4F84-B512-B4C1CF3A4769}" destId="{B510F0D9-3408-4B22-B202-D855A78BB961}" srcOrd="1" destOrd="0" presId="urn:microsoft.com/office/officeart/2005/8/layout/orgChart1"/>
    <dgm:cxn modelId="{F657CB86-B711-4A8F-AA98-1F522CB23EC6}" type="presOf" srcId="{710E8F81-F41D-41DA-A180-56F53AD26758}" destId="{51890548-D290-4AE4-B2D2-3373343ABEDB}" srcOrd="0" destOrd="0" presId="urn:microsoft.com/office/officeart/2005/8/layout/orgChart1"/>
    <dgm:cxn modelId="{89335288-8408-46B7-870C-37E59133407F}" type="presOf" srcId="{723AB143-63E3-4375-8464-0F5F32B0A1FF}" destId="{A09FCABC-3DC2-4A45-AD1D-187C3943520D}" srcOrd="0" destOrd="0" presId="urn:microsoft.com/office/officeart/2005/8/layout/orgChart1"/>
    <dgm:cxn modelId="{04A37889-D023-46DD-82EB-2A0D87D36543}" type="presOf" srcId="{7036E01B-7EC6-4C7A-921C-9FB1B4C93738}" destId="{11E9BF86-AEC9-4CA1-AFCD-3DE16E6DC94C}" srcOrd="0" destOrd="0" presId="urn:microsoft.com/office/officeart/2005/8/layout/orgChart1"/>
    <dgm:cxn modelId="{5E3AF089-8C6F-4EC3-81A6-8CA0812008CB}" type="presOf" srcId="{A4C5FCAC-4FC4-4E98-8B15-24B64403F896}" destId="{A11E6938-B7C0-4077-A1AB-7F93D210C881}" srcOrd="0" destOrd="0" presId="urn:microsoft.com/office/officeart/2005/8/layout/orgChart1"/>
    <dgm:cxn modelId="{98494F8B-6C7E-4E0C-9A64-8070C59406CA}" type="presOf" srcId="{286590C9-BAF8-4C86-A66F-57C592A00B9A}" destId="{91EBE0ED-ADF8-4049-AF1C-03D74325B034}" srcOrd="0" destOrd="0" presId="urn:microsoft.com/office/officeart/2005/8/layout/orgChart1"/>
    <dgm:cxn modelId="{1E40748B-96E8-4556-A2CF-C197B5E23DD1}" type="presOf" srcId="{D1910FD2-4512-4F56-BFB4-F3BF76E909FF}" destId="{7234B574-DBDC-443D-9516-95EA219BA5AC}" srcOrd="0" destOrd="0" presId="urn:microsoft.com/office/officeart/2005/8/layout/orgChart1"/>
    <dgm:cxn modelId="{5457DB90-4761-4F2F-BC92-5A3B3111A9D1}" srcId="{8FEAB4E3-7074-4948-B01D-9DB2E9ED2C4A}" destId="{286590C9-BAF8-4C86-A66F-57C592A00B9A}" srcOrd="0" destOrd="0" parTransId="{52E1B46F-7BE8-4999-88A4-26A2DDA31ECC}" sibTransId="{A2CB1F60-A1B8-4C4F-A178-D791B517B5CE}"/>
    <dgm:cxn modelId="{7CFBDD90-F74F-4D65-8C14-D72756BD5BF9}" type="presOf" srcId="{D3F5C538-9E48-4DA0-84B5-FA514FD9ACB3}" destId="{DE58AD47-9299-4FF2-9DFA-EC9382196EE3}" srcOrd="1" destOrd="0" presId="urn:microsoft.com/office/officeart/2005/8/layout/orgChart1"/>
    <dgm:cxn modelId="{E9E17B91-8C83-4C82-B841-C2F6C4EA1AFC}" type="presOf" srcId="{4BDCF218-B376-45A1-B9D1-6F4900C2EFC9}" destId="{955F9963-5E1F-478F-92F1-FEB38629758E}" srcOrd="0" destOrd="0" presId="urn:microsoft.com/office/officeart/2005/8/layout/orgChart1"/>
    <dgm:cxn modelId="{3FAA1096-7401-48FD-8A41-5DCE716D20EB}" type="presOf" srcId="{C2760607-63FA-4D6D-B67F-835926CE803A}" destId="{401B2B8C-0461-4840-B8D4-429B2A29D152}" srcOrd="0" destOrd="0" presId="urn:microsoft.com/office/officeart/2005/8/layout/orgChart1"/>
    <dgm:cxn modelId="{21D83898-A48E-44D3-B2F0-3C6B8203D1EE}" type="presOf" srcId="{4EA2DAAA-EC4B-4FB1-963C-2FA383B5AA5A}" destId="{14BA5BA4-9968-4398-ABF5-1F64C98B8CC4}" srcOrd="0" destOrd="0" presId="urn:microsoft.com/office/officeart/2005/8/layout/orgChart1"/>
    <dgm:cxn modelId="{65013699-CC9E-4591-B3E2-64B0E4C0105E}" type="presOf" srcId="{A50B4DFA-DDB5-41CC-AB6C-225256541B1F}" destId="{FA1A4C88-7778-474A-BFC3-7C08DD4C1832}" srcOrd="0" destOrd="0" presId="urn:microsoft.com/office/officeart/2005/8/layout/orgChart1"/>
    <dgm:cxn modelId="{35910C9E-1522-4F66-B88F-2F1F5EAEA88F}" type="presOf" srcId="{11EA78B4-FEA0-449E-A42F-4E72FD7CBC8A}" destId="{2E42BBE3-9020-4BB8-B1EE-500B151FD127}" srcOrd="0" destOrd="0" presId="urn:microsoft.com/office/officeart/2005/8/layout/orgChart1"/>
    <dgm:cxn modelId="{416475A0-A3BB-45C4-BC0E-743678166D62}" type="presOf" srcId="{D742ADEF-8786-41B8-840F-C16AE221AFE8}" destId="{46299C5F-3116-45CE-8345-8CC5B211ADCF}" srcOrd="0" destOrd="0" presId="urn:microsoft.com/office/officeart/2005/8/layout/orgChart1"/>
    <dgm:cxn modelId="{7AD394A1-816E-4581-BDEE-E8721A019459}" srcId="{7622BDAB-2F55-46AB-BA88-3A0626579C97}" destId="{456052C1-0448-4FF2-8409-0D6BB3152BCC}" srcOrd="3" destOrd="0" parTransId="{13532819-7104-4BFC-B73C-47A74902B15D}" sibTransId="{297935DB-0B78-4299-8CE8-C4A2B74759D5}"/>
    <dgm:cxn modelId="{DBA0CDA8-FB6B-476C-86B5-E305D8B785EB}" type="presOf" srcId="{B5BE3ED1-18E6-4988-8738-F93F715ED058}" destId="{9A95384E-D4EC-4A39-9D77-64A2DC5C687F}" srcOrd="0" destOrd="0" presId="urn:microsoft.com/office/officeart/2005/8/layout/orgChart1"/>
    <dgm:cxn modelId="{95E2CAAA-78A7-4BDA-AFCB-6F74AD6F6D7B}" type="presOf" srcId="{286590C9-BAF8-4C86-A66F-57C592A00B9A}" destId="{7B81E2B0-450E-498E-B567-791CEBF66AC9}" srcOrd="1" destOrd="0" presId="urn:microsoft.com/office/officeart/2005/8/layout/orgChart1"/>
    <dgm:cxn modelId="{92EAEBAA-861E-4322-A6CF-B6D3C81F8A73}" type="presOf" srcId="{5D1879A7-D41C-4249-BCB9-205844D01479}" destId="{825228B0-54A4-481B-9433-FA3E48AB133F}" srcOrd="0" destOrd="0" presId="urn:microsoft.com/office/officeart/2005/8/layout/orgChart1"/>
    <dgm:cxn modelId="{4145BFAC-04D4-41C5-A1EE-99C69DEE871B}" type="presOf" srcId="{55318CF9-4E9C-4CFD-B8BB-A3511D3EBD66}" destId="{028668AC-7480-41F6-9475-184B47EB1AC5}" srcOrd="0" destOrd="0" presId="urn:microsoft.com/office/officeart/2005/8/layout/orgChart1"/>
    <dgm:cxn modelId="{126AF4AC-C248-46A7-B713-040A6BE2476C}" type="presOf" srcId="{CEEC93F7-09BD-4678-B924-9F82B7887F2E}" destId="{B71AE73C-88E9-401F-BB86-020A341D8A16}" srcOrd="1" destOrd="0" presId="urn:microsoft.com/office/officeart/2005/8/layout/orgChart1"/>
    <dgm:cxn modelId="{3CF931B4-C2BC-427E-AE36-9E03FBC97BC8}" type="presOf" srcId="{AE198DAC-05B0-4F36-A174-ECB8E9849F6D}" destId="{BF423299-D87D-402A-B13C-B7442E6C07F1}" srcOrd="0" destOrd="0" presId="urn:microsoft.com/office/officeart/2005/8/layout/orgChart1"/>
    <dgm:cxn modelId="{A5049CB4-2975-41C5-A22F-2C7B017ACAA6}" type="presOf" srcId="{918E6D78-B96C-49D6-B729-EDF43C9B5EE7}" destId="{B86EBB67-2DA6-48F3-9EE4-BE4095370826}" srcOrd="1" destOrd="0" presId="urn:microsoft.com/office/officeart/2005/8/layout/orgChart1"/>
    <dgm:cxn modelId="{D96B0FB7-6990-4D70-84D8-F038C6D607BE}" type="presOf" srcId="{442117B0-6C8E-4F84-B512-B4C1CF3A4769}" destId="{969B67DF-829F-44AA-828E-AF91731544B9}" srcOrd="0" destOrd="0" presId="urn:microsoft.com/office/officeart/2005/8/layout/orgChart1"/>
    <dgm:cxn modelId="{FFB072B7-B299-452D-8B43-84E03586CA4B}" type="presOf" srcId="{918E6D78-B96C-49D6-B729-EDF43C9B5EE7}" destId="{B1760A11-A450-4684-851D-5E5172D6CC3B}" srcOrd="0" destOrd="0" presId="urn:microsoft.com/office/officeart/2005/8/layout/orgChart1"/>
    <dgm:cxn modelId="{0EFF04B8-5150-40C7-8EC8-9E0611B92C69}" type="presOf" srcId="{8FC57296-E772-43DB-8ECA-A4BF5FE3ADBC}" destId="{9CCA5DA7-7F73-479F-835C-BF68DD9B8DD2}" srcOrd="0" destOrd="0" presId="urn:microsoft.com/office/officeart/2005/8/layout/orgChart1"/>
    <dgm:cxn modelId="{A18C62B8-9A6A-49E1-81FD-DEFA1E7A373E}" srcId="{456052C1-0448-4FF2-8409-0D6BB3152BCC}" destId="{190E9196-ABE3-4C56-94C0-4F7ADB1C2168}" srcOrd="2" destOrd="0" parTransId="{70E89B92-DD26-4716-B484-F341DFC91E46}" sibTransId="{E2622B73-CB1E-4E50-81C3-64133A9DEA07}"/>
    <dgm:cxn modelId="{281BEBB9-873F-41C0-87CE-A3D4A567F453}" type="presOf" srcId="{EC49DBBC-41AF-44EE-8FC9-2432974340AA}" destId="{3174AAAD-A483-42DA-BB24-5E1E4F6059FD}" srcOrd="1" destOrd="0" presId="urn:microsoft.com/office/officeart/2005/8/layout/orgChart1"/>
    <dgm:cxn modelId="{984ACCBA-9AF4-4ED3-AFD7-D96B1A8087AD}" type="presOf" srcId="{F8529E1F-BAE5-4A05-B0C7-C909646D10FE}" destId="{F2B9D177-3F90-4A91-AF77-F565FB2D6B46}" srcOrd="1" destOrd="0" presId="urn:microsoft.com/office/officeart/2005/8/layout/orgChart1"/>
    <dgm:cxn modelId="{62D318BF-A5C5-4AE1-BB3F-1D0488865292}" type="presOf" srcId="{6AC678E2-0CC2-45EE-9B82-3704C7133975}" destId="{122402F3-FCA7-4AA7-8B7F-50E3EE9CDBE5}" srcOrd="0" destOrd="0" presId="urn:microsoft.com/office/officeart/2005/8/layout/orgChart1"/>
    <dgm:cxn modelId="{29DB91C6-6DA8-43BE-97E8-6791A4DD3A03}" type="presOf" srcId="{D742ADEF-8786-41B8-840F-C16AE221AFE8}" destId="{52159518-F581-4BA7-9A49-F17E6CCAD992}" srcOrd="1" destOrd="0" presId="urn:microsoft.com/office/officeart/2005/8/layout/orgChart1"/>
    <dgm:cxn modelId="{D2BFD7C6-F878-4DDD-9A41-441CE96BA7BD}" type="presOf" srcId="{757E034F-070F-4F5F-927D-076FEE8324B0}" destId="{343A8A47-BCDE-4587-BFBD-FDDB841BEA4D}" srcOrd="0" destOrd="0" presId="urn:microsoft.com/office/officeart/2005/8/layout/orgChart1"/>
    <dgm:cxn modelId="{A5055AD1-8D72-4148-AA9A-E9C33A0BB87F}" type="presOf" srcId="{6AC678E2-0CC2-45EE-9B82-3704C7133975}" destId="{7355A1E4-F839-4A5C-B0E0-A3C2C7CD0645}" srcOrd="1" destOrd="0" presId="urn:microsoft.com/office/officeart/2005/8/layout/orgChart1"/>
    <dgm:cxn modelId="{DA5B83D2-C8C2-4CF2-8863-E1332995A54D}" type="presOf" srcId="{0DB4A2C6-567D-4458-AB27-AB62DA371793}" destId="{A095792E-8E99-4707-88DB-D0B54A6B6C51}" srcOrd="1" destOrd="0" presId="urn:microsoft.com/office/officeart/2005/8/layout/orgChart1"/>
    <dgm:cxn modelId="{7010ADD3-1565-4C1B-AB58-1E8F51E85C9B}" srcId="{59B200CD-1869-41CB-AA7C-11695C8F4EFC}" destId="{0DCD5879-41A2-4176-B87A-1C59E4E0E765}" srcOrd="1" destOrd="0" parTransId="{7036E01B-7EC6-4C7A-921C-9FB1B4C93738}" sibTransId="{082C5FD4-C8E8-4F6A-8459-FEEB02E65C7F}"/>
    <dgm:cxn modelId="{E0575DD4-A0FA-4AC2-815A-E34F725BEA26}" type="presOf" srcId="{13532819-7104-4BFC-B73C-47A74902B15D}" destId="{07AF1AAD-7DD3-444D-B924-D972269759E4}" srcOrd="0" destOrd="0" presId="urn:microsoft.com/office/officeart/2005/8/layout/orgChart1"/>
    <dgm:cxn modelId="{2B038ED6-578C-4812-BD15-2218111C0ABA}" type="presOf" srcId="{456052C1-0448-4FF2-8409-0D6BB3152BCC}" destId="{0111A240-5B9F-4CD8-B105-A0A51A7F4B57}" srcOrd="1" destOrd="0" presId="urn:microsoft.com/office/officeart/2005/8/layout/orgChart1"/>
    <dgm:cxn modelId="{E07208D9-85F4-413B-B368-681489FC52F5}" srcId="{59B200CD-1869-41CB-AA7C-11695C8F4EFC}" destId="{87BF746A-007A-47A9-A2C3-8F40381A0446}" srcOrd="3" destOrd="0" parTransId="{723AB143-63E3-4375-8464-0F5F32B0A1FF}" sibTransId="{2389EDCB-B4A1-4504-AB6D-71D866807C0F}"/>
    <dgm:cxn modelId="{27FA29D9-36E2-4874-8949-9E4C14049AD6}" srcId="{7622BDAB-2F55-46AB-BA88-3A0626579C97}" destId="{8FEAB4E3-7074-4948-B01D-9DB2E9ED2C4A}" srcOrd="1" destOrd="0" parTransId="{E90B883F-65AB-47B6-91CD-73CF0F41B8AC}" sibTransId="{2DA28CD0-63D0-4DC6-A4A5-F40D565DD563}"/>
    <dgm:cxn modelId="{07C79AD9-5D39-4AD6-8E74-9CAFCBFE0B01}" type="presOf" srcId="{E00E1DB6-9A4F-4240-82EB-7A1234C4428D}" destId="{5D4CE9D1-3F5D-4AB7-9C1B-88A7C65B3177}" srcOrd="1" destOrd="0" presId="urn:microsoft.com/office/officeart/2005/8/layout/orgChart1"/>
    <dgm:cxn modelId="{62AAD4D9-958B-4A17-8776-FE871DF770AA}" type="presOf" srcId="{7DAF709D-2A1B-40B7-A3E2-0AEEF9A71746}" destId="{27F21C31-F805-413D-A4A6-D092375497BB}" srcOrd="0" destOrd="0" presId="urn:microsoft.com/office/officeart/2005/8/layout/orgChart1"/>
    <dgm:cxn modelId="{D441BEDC-E4E9-4276-BC1E-95CCE64ADEDE}" type="presOf" srcId="{78E3E35B-8BE9-47DA-AFCC-B1FE1E67CE68}" destId="{2BD73F08-E075-49E2-BA53-F140EA19469B}" srcOrd="0" destOrd="0" presId="urn:microsoft.com/office/officeart/2005/8/layout/orgChart1"/>
    <dgm:cxn modelId="{447FEFE0-61F8-454F-8FE7-E253F9B9B077}" srcId="{456052C1-0448-4FF2-8409-0D6BB3152BCC}" destId="{E00E1DB6-9A4F-4240-82EB-7A1234C4428D}" srcOrd="3" destOrd="0" parTransId="{C29025B6-E518-415A-A234-995D4360DA20}" sibTransId="{32725F6D-8D58-4CAB-A197-20781DB1DE98}"/>
    <dgm:cxn modelId="{A52055E3-BDCC-42AA-9140-464D0604958F}" type="presOf" srcId="{BD77D75E-8CFC-4183-BBF0-7DA88D6087FB}" destId="{518D4E6A-D0FC-4FD7-B6CA-BC3487C8D975}" srcOrd="0" destOrd="0" presId="urn:microsoft.com/office/officeart/2005/8/layout/orgChart1"/>
    <dgm:cxn modelId="{D2A7B7E3-FD9E-46A1-B2A1-65B5CEED5139}" type="presOf" srcId="{55318CF9-4E9C-4CFD-B8BB-A3511D3EBD66}" destId="{1227CDE3-6309-4A71-BFEE-482124B1D34D}" srcOrd="1" destOrd="0" presId="urn:microsoft.com/office/officeart/2005/8/layout/orgChart1"/>
    <dgm:cxn modelId="{B63201E5-20D3-4142-BE5C-C58995284DDD}" type="presOf" srcId="{F8529E1F-BAE5-4A05-B0C7-C909646D10FE}" destId="{EB2F4B41-7636-494A-AA43-4AFC84EB3790}" srcOrd="0" destOrd="0" presId="urn:microsoft.com/office/officeart/2005/8/layout/orgChart1"/>
    <dgm:cxn modelId="{375A0AE6-1C40-42B4-936A-B34695E647F7}" type="presOf" srcId="{7622BDAB-2F55-46AB-BA88-3A0626579C97}" destId="{B97ECBEE-49DF-4310-94B3-F3E070F3B2E3}" srcOrd="0" destOrd="0" presId="urn:microsoft.com/office/officeart/2005/8/layout/orgChart1"/>
    <dgm:cxn modelId="{8198BDE9-F6D0-4A09-B962-48EC4A7FAEB0}" type="presOf" srcId="{B5BE3ED1-18E6-4988-8738-F93F715ED058}" destId="{7E1F96E5-04DC-443D-B90A-7A9607FF0CD1}" srcOrd="1" destOrd="0" presId="urn:microsoft.com/office/officeart/2005/8/layout/orgChart1"/>
    <dgm:cxn modelId="{B1E37BEC-C553-4844-90D8-C3C3AA8E8EB8}" type="presOf" srcId="{73ACF013-09E0-4156-809E-0E926464401A}" destId="{8165E715-0684-4192-A729-63D2427DB1F8}" srcOrd="1" destOrd="0" presId="urn:microsoft.com/office/officeart/2005/8/layout/orgChart1"/>
    <dgm:cxn modelId="{347196EC-392F-4BE6-898F-EDAA11767C7F}" type="presOf" srcId="{11EA4DA7-0FB6-4B92-AE95-4E724918715E}" destId="{63F2923A-7616-4397-86E9-F1EC801A8F54}" srcOrd="0" destOrd="0" presId="urn:microsoft.com/office/officeart/2005/8/layout/orgChart1"/>
    <dgm:cxn modelId="{142429ED-A1EB-4D39-B2EA-33DBB36AC442}" type="presOf" srcId="{87BF746A-007A-47A9-A2C3-8F40381A0446}" destId="{55FD46A9-D3D8-4B3F-B208-A0AF3369044A}" srcOrd="1" destOrd="0" presId="urn:microsoft.com/office/officeart/2005/8/layout/orgChart1"/>
    <dgm:cxn modelId="{D9C0CFEE-CDDC-4915-B96E-52D2B9F45AE7}" srcId="{EC49DBBC-41AF-44EE-8FC9-2432974340AA}" destId="{5D1879A7-D41C-4249-BCB9-205844D01479}" srcOrd="1" destOrd="0" parTransId="{18CFBF47-799D-4A5A-9BF9-AE50AE06CF63}" sibTransId="{CAA1E954-23BE-47D6-A847-C01D7B40D00E}"/>
    <dgm:cxn modelId="{EDA648EF-B078-42A8-A586-D64046353D62}" srcId="{456052C1-0448-4FF2-8409-0D6BB3152BCC}" destId="{6AC678E2-0CC2-45EE-9B82-3704C7133975}" srcOrd="0" destOrd="0" parTransId="{9EC73FFD-9AFE-495E-BE24-AFADBFB7607C}" sibTransId="{7D0C83EC-B4AE-494A-95B3-1122FABDC411}"/>
    <dgm:cxn modelId="{C063A8F0-7152-45C1-8F4D-B2F3620C12F3}" type="presOf" srcId="{989C5E73-4B7B-489E-A384-FD0E208D5F93}" destId="{EC5E9570-B33E-4B16-8F93-8C7A4C64E18E}" srcOrd="0" destOrd="0" presId="urn:microsoft.com/office/officeart/2005/8/layout/orgChart1"/>
    <dgm:cxn modelId="{4E032FF2-4B32-4241-87F4-54918A0A77AA}" type="presOf" srcId="{C29025B6-E518-415A-A234-995D4360DA20}" destId="{AA43DBCD-D1D0-40D7-AA4B-AE67F3AED57E}" srcOrd="0" destOrd="0" presId="urn:microsoft.com/office/officeart/2005/8/layout/orgChart1"/>
    <dgm:cxn modelId="{6C8603F6-AEC2-44F6-BE65-D5FA21538383}" type="presOf" srcId="{846AC91A-D113-4C2B-8DCB-5070F67D4304}" destId="{C07E3D6F-119D-4415-8540-05372A666143}" srcOrd="0" destOrd="0" presId="urn:microsoft.com/office/officeart/2005/8/layout/orgChart1"/>
    <dgm:cxn modelId="{78B78DF7-CC3A-445F-B5FC-B259A7CC4D0D}" type="presOf" srcId="{59D35CC8-2FB2-4035-B1C8-952F51AB27A8}" destId="{A6236115-08CA-4048-8297-33C006EFAF6F}" srcOrd="0" destOrd="0" presId="urn:microsoft.com/office/officeart/2005/8/layout/orgChart1"/>
    <dgm:cxn modelId="{2E6392FF-E4FA-4FDA-ACA8-19837DC571EC}" type="presOf" srcId="{D3F5C538-9E48-4DA0-84B5-FA514FD9ACB3}" destId="{AAC3552A-F710-4A24-BA69-11904A692B64}" srcOrd="0" destOrd="0" presId="urn:microsoft.com/office/officeart/2005/8/layout/orgChart1"/>
    <dgm:cxn modelId="{B1B470A6-8C1C-4152-9B82-123E0CF9ABEF}" type="presParOf" srcId="{2E42BBE3-9020-4BB8-B1EE-500B151FD127}" destId="{C6705803-44BC-47C1-AF13-3D7E98396ECD}" srcOrd="0" destOrd="0" presId="urn:microsoft.com/office/officeart/2005/8/layout/orgChart1"/>
    <dgm:cxn modelId="{897FADEE-EB86-479F-B984-0C6B2FD8ABD4}" type="presParOf" srcId="{C6705803-44BC-47C1-AF13-3D7E98396ECD}" destId="{A3F99740-A773-4D4B-B5C2-A9783FF203AF}" srcOrd="0" destOrd="0" presId="urn:microsoft.com/office/officeart/2005/8/layout/orgChart1"/>
    <dgm:cxn modelId="{F7DFC69A-9241-4248-BD50-740D3318BE95}" type="presParOf" srcId="{A3F99740-A773-4D4B-B5C2-A9783FF203AF}" destId="{B97ECBEE-49DF-4310-94B3-F3E070F3B2E3}" srcOrd="0" destOrd="0" presId="urn:microsoft.com/office/officeart/2005/8/layout/orgChart1"/>
    <dgm:cxn modelId="{89086321-8ECB-4A83-A2F7-065091D11291}" type="presParOf" srcId="{A3F99740-A773-4D4B-B5C2-A9783FF203AF}" destId="{B3438A2E-EEBA-4D21-A7B1-C0A6AAE08CD0}" srcOrd="1" destOrd="0" presId="urn:microsoft.com/office/officeart/2005/8/layout/orgChart1"/>
    <dgm:cxn modelId="{8516BF66-DA78-4C8C-9223-E696BBCE74FB}" type="presParOf" srcId="{C6705803-44BC-47C1-AF13-3D7E98396ECD}" destId="{36C40B89-5450-46EE-BA5C-D42892E1560D}" srcOrd="1" destOrd="0" presId="urn:microsoft.com/office/officeart/2005/8/layout/orgChart1"/>
    <dgm:cxn modelId="{C5ABCD3D-E54A-4DAC-9F4F-1B307390F49D}" type="presParOf" srcId="{36C40B89-5450-46EE-BA5C-D42892E1560D}" destId="{B3780BC0-413F-4729-A483-F785760C29F4}" srcOrd="0" destOrd="0" presId="urn:microsoft.com/office/officeart/2005/8/layout/orgChart1"/>
    <dgm:cxn modelId="{E98B3742-B03B-4C78-AF15-7474B4F7D95B}" type="presParOf" srcId="{36C40B89-5450-46EE-BA5C-D42892E1560D}" destId="{F4590D9B-CB36-4D91-90E3-A0CC7F27708B}" srcOrd="1" destOrd="0" presId="urn:microsoft.com/office/officeart/2005/8/layout/orgChart1"/>
    <dgm:cxn modelId="{C8035A2C-5CF1-42E3-89D2-AAE76A8D7F63}" type="presParOf" srcId="{F4590D9B-CB36-4D91-90E3-A0CC7F27708B}" destId="{8004F0EE-FB7C-4FAB-B0B4-769C38570EFB}" srcOrd="0" destOrd="0" presId="urn:microsoft.com/office/officeart/2005/8/layout/orgChart1"/>
    <dgm:cxn modelId="{9EDE32D4-BCA7-4DF5-93F1-CC031DF6B755}" type="presParOf" srcId="{8004F0EE-FB7C-4FAB-B0B4-769C38570EFB}" destId="{5F54E79B-B8DC-4E44-A6B7-F4517B3F287F}" srcOrd="0" destOrd="0" presId="urn:microsoft.com/office/officeart/2005/8/layout/orgChart1"/>
    <dgm:cxn modelId="{87BA5E6F-120A-412C-A899-2923055ABF8D}" type="presParOf" srcId="{8004F0EE-FB7C-4FAB-B0B4-769C38570EFB}" destId="{07EA0423-7E01-48A8-AFA1-F539AB4A3EA1}" srcOrd="1" destOrd="0" presId="urn:microsoft.com/office/officeart/2005/8/layout/orgChart1"/>
    <dgm:cxn modelId="{E1091DAD-AD07-42FE-BD17-5FBF58AAF37A}" type="presParOf" srcId="{F4590D9B-CB36-4D91-90E3-A0CC7F27708B}" destId="{13FE8827-2288-4157-B2BA-7DF26702396F}" srcOrd="1" destOrd="0" presId="urn:microsoft.com/office/officeart/2005/8/layout/orgChart1"/>
    <dgm:cxn modelId="{85041ECD-CCE4-41F2-B673-5FC0850731C8}" type="presParOf" srcId="{13FE8827-2288-4157-B2BA-7DF26702396F}" destId="{6FAF5A1D-81F8-49F8-91D8-4A9B59E74917}" srcOrd="0" destOrd="0" presId="urn:microsoft.com/office/officeart/2005/8/layout/orgChart1"/>
    <dgm:cxn modelId="{07E978F2-C47C-4A76-AD61-229C3106274E}" type="presParOf" srcId="{13FE8827-2288-4157-B2BA-7DF26702396F}" destId="{F50763CA-EE96-4863-A88C-DDEEB5E8044A}" srcOrd="1" destOrd="0" presId="urn:microsoft.com/office/officeart/2005/8/layout/orgChart1"/>
    <dgm:cxn modelId="{469CD986-A2DF-4AA2-B92A-EF980C7EFC49}" type="presParOf" srcId="{F50763CA-EE96-4863-A88C-DDEEB5E8044A}" destId="{D532B21C-683A-45A5-AC1B-74BAC659C38A}" srcOrd="0" destOrd="0" presId="urn:microsoft.com/office/officeart/2005/8/layout/orgChart1"/>
    <dgm:cxn modelId="{E9B7092A-9260-47A7-BEFE-95AAC36DC2B4}" type="presParOf" srcId="{D532B21C-683A-45A5-AC1B-74BAC659C38A}" destId="{F72044A1-3C8B-4C60-A8FF-AF902EB3523F}" srcOrd="0" destOrd="0" presId="urn:microsoft.com/office/officeart/2005/8/layout/orgChart1"/>
    <dgm:cxn modelId="{85743D38-47BF-42A6-9151-8B031A600D49}" type="presParOf" srcId="{D532B21C-683A-45A5-AC1B-74BAC659C38A}" destId="{A486D342-B3C5-4E66-B780-09958B6CDF25}" srcOrd="1" destOrd="0" presId="urn:microsoft.com/office/officeart/2005/8/layout/orgChart1"/>
    <dgm:cxn modelId="{7B44E0AA-DF3E-4B8E-88CA-81C27A7690B1}" type="presParOf" srcId="{F50763CA-EE96-4863-A88C-DDEEB5E8044A}" destId="{6DFE6434-D657-4859-8E97-FE1066F84D5F}" srcOrd="1" destOrd="0" presId="urn:microsoft.com/office/officeart/2005/8/layout/orgChart1"/>
    <dgm:cxn modelId="{C809EB5D-479E-4E65-9095-235823E5D95C}" type="presParOf" srcId="{F50763CA-EE96-4863-A88C-DDEEB5E8044A}" destId="{840489AC-BBAD-49B9-A825-08FC87587A1E}" srcOrd="2" destOrd="0" presId="urn:microsoft.com/office/officeart/2005/8/layout/orgChart1"/>
    <dgm:cxn modelId="{86DEC64D-3D1B-4664-A8CD-B798E2FCAD2C}" type="presParOf" srcId="{13FE8827-2288-4157-B2BA-7DF26702396F}" destId="{11E9BF86-AEC9-4CA1-AFCD-3DE16E6DC94C}" srcOrd="2" destOrd="0" presId="urn:microsoft.com/office/officeart/2005/8/layout/orgChart1"/>
    <dgm:cxn modelId="{DF2EAB14-DA37-423E-B77D-7BB7655042F2}" type="presParOf" srcId="{13FE8827-2288-4157-B2BA-7DF26702396F}" destId="{4714B88B-DBF8-419A-8E2E-23178A918E32}" srcOrd="3" destOrd="0" presId="urn:microsoft.com/office/officeart/2005/8/layout/orgChart1"/>
    <dgm:cxn modelId="{72AF9811-B105-490B-81E8-0879C3C1FDD1}" type="presParOf" srcId="{4714B88B-DBF8-419A-8E2E-23178A918E32}" destId="{2613A548-09B8-4720-8040-D6A4BDA54ABB}" srcOrd="0" destOrd="0" presId="urn:microsoft.com/office/officeart/2005/8/layout/orgChart1"/>
    <dgm:cxn modelId="{B717542B-A9CD-4E39-BA88-A83E9F0A8798}" type="presParOf" srcId="{2613A548-09B8-4720-8040-D6A4BDA54ABB}" destId="{907136B4-BFCE-4722-B473-E90B4A9E87A5}" srcOrd="0" destOrd="0" presId="urn:microsoft.com/office/officeart/2005/8/layout/orgChart1"/>
    <dgm:cxn modelId="{E69B25F0-A0A3-466A-BE94-03FA7603D0BD}" type="presParOf" srcId="{2613A548-09B8-4720-8040-D6A4BDA54ABB}" destId="{9563312C-2E1F-48ED-951C-C10BCF5DE6C2}" srcOrd="1" destOrd="0" presId="urn:microsoft.com/office/officeart/2005/8/layout/orgChart1"/>
    <dgm:cxn modelId="{C7F84CEE-49B3-4D82-B12D-54CEA2DF0383}" type="presParOf" srcId="{4714B88B-DBF8-419A-8E2E-23178A918E32}" destId="{E2546059-D392-4EE0-A442-F4CC299F64CB}" srcOrd="1" destOrd="0" presId="urn:microsoft.com/office/officeart/2005/8/layout/orgChart1"/>
    <dgm:cxn modelId="{A3E0B757-B3DD-4935-BAC3-6DC98FFAB44C}" type="presParOf" srcId="{4714B88B-DBF8-419A-8E2E-23178A918E32}" destId="{2C4B26D6-D184-48CB-B0EB-B4D43B1CD185}" srcOrd="2" destOrd="0" presId="urn:microsoft.com/office/officeart/2005/8/layout/orgChart1"/>
    <dgm:cxn modelId="{37BD2FE9-EA58-49C6-9748-F2BFD9C10710}" type="presParOf" srcId="{13FE8827-2288-4157-B2BA-7DF26702396F}" destId="{6F48C3AB-C425-4BD7-97C9-B75779737C46}" srcOrd="4" destOrd="0" presId="urn:microsoft.com/office/officeart/2005/8/layout/orgChart1"/>
    <dgm:cxn modelId="{8EB29673-AA10-4FDE-A236-0074A4B5F92A}" type="presParOf" srcId="{13FE8827-2288-4157-B2BA-7DF26702396F}" destId="{D97D37E0-CB62-450F-9FB3-5866CD833BD0}" srcOrd="5" destOrd="0" presId="urn:microsoft.com/office/officeart/2005/8/layout/orgChart1"/>
    <dgm:cxn modelId="{C97883CD-73C6-4C2C-8BBF-0DA9F5361CDB}" type="presParOf" srcId="{D97D37E0-CB62-450F-9FB3-5866CD833BD0}" destId="{6F17B432-9A74-45D3-8B13-873F5FED374D}" srcOrd="0" destOrd="0" presId="urn:microsoft.com/office/officeart/2005/8/layout/orgChart1"/>
    <dgm:cxn modelId="{ADD91698-3E11-4332-8230-11F3E5440450}" type="presParOf" srcId="{6F17B432-9A74-45D3-8B13-873F5FED374D}" destId="{14BA5BA4-9968-4398-ABF5-1F64C98B8CC4}" srcOrd="0" destOrd="0" presId="urn:microsoft.com/office/officeart/2005/8/layout/orgChart1"/>
    <dgm:cxn modelId="{F90417E6-E468-485B-A312-526604451B76}" type="presParOf" srcId="{6F17B432-9A74-45D3-8B13-873F5FED374D}" destId="{F8F7ADD9-7E17-491E-AA3F-90BAAD058BC1}" srcOrd="1" destOrd="0" presId="urn:microsoft.com/office/officeart/2005/8/layout/orgChart1"/>
    <dgm:cxn modelId="{B663B4B0-33E3-4C47-9ABC-8F0BCD8BC339}" type="presParOf" srcId="{D97D37E0-CB62-450F-9FB3-5866CD833BD0}" destId="{8DB7EF2D-6438-4F71-8512-7DB2183BAC7C}" srcOrd="1" destOrd="0" presId="urn:microsoft.com/office/officeart/2005/8/layout/orgChart1"/>
    <dgm:cxn modelId="{DBE7B4EC-7BAD-4734-BD60-A4FA8A408FFC}" type="presParOf" srcId="{D97D37E0-CB62-450F-9FB3-5866CD833BD0}" destId="{89D5E324-4C78-44B8-BAC2-2FA03227775B}" srcOrd="2" destOrd="0" presId="urn:microsoft.com/office/officeart/2005/8/layout/orgChart1"/>
    <dgm:cxn modelId="{23B24337-0D85-4319-A8DA-BD55F046B675}" type="presParOf" srcId="{13FE8827-2288-4157-B2BA-7DF26702396F}" destId="{A09FCABC-3DC2-4A45-AD1D-187C3943520D}" srcOrd="6" destOrd="0" presId="urn:microsoft.com/office/officeart/2005/8/layout/orgChart1"/>
    <dgm:cxn modelId="{A529F854-8971-4058-90BA-C9EE0D057D85}" type="presParOf" srcId="{13FE8827-2288-4157-B2BA-7DF26702396F}" destId="{225B9035-5330-4A9A-AAE0-025F65A27496}" srcOrd="7" destOrd="0" presId="urn:microsoft.com/office/officeart/2005/8/layout/orgChart1"/>
    <dgm:cxn modelId="{CD08A561-7D11-4F36-B8E9-FD9C2BECAC56}" type="presParOf" srcId="{225B9035-5330-4A9A-AAE0-025F65A27496}" destId="{A9D89984-BE95-4809-B1BA-BE791EEFCE58}" srcOrd="0" destOrd="0" presId="urn:microsoft.com/office/officeart/2005/8/layout/orgChart1"/>
    <dgm:cxn modelId="{E853A5EE-7BF9-413E-8307-7575F6D0678D}" type="presParOf" srcId="{A9D89984-BE95-4809-B1BA-BE791EEFCE58}" destId="{FA571A75-D1F4-4A88-878D-F1ABAED6EDA4}" srcOrd="0" destOrd="0" presId="urn:microsoft.com/office/officeart/2005/8/layout/orgChart1"/>
    <dgm:cxn modelId="{A79D8056-886C-467E-8643-63DE710E978F}" type="presParOf" srcId="{A9D89984-BE95-4809-B1BA-BE791EEFCE58}" destId="{55FD46A9-D3D8-4B3F-B208-A0AF3369044A}" srcOrd="1" destOrd="0" presId="urn:microsoft.com/office/officeart/2005/8/layout/orgChart1"/>
    <dgm:cxn modelId="{AFDFD45B-6FD0-4A8C-A25E-CB03264F884D}" type="presParOf" srcId="{225B9035-5330-4A9A-AAE0-025F65A27496}" destId="{A12BB2C7-8661-4C7E-A470-D9737A0BAA69}" srcOrd="1" destOrd="0" presId="urn:microsoft.com/office/officeart/2005/8/layout/orgChart1"/>
    <dgm:cxn modelId="{DB4445D5-F704-45C3-9B32-A1C1AB2FB29D}" type="presParOf" srcId="{225B9035-5330-4A9A-AAE0-025F65A27496}" destId="{F19DD4A8-994B-4C3F-BF19-8DA6344367FB}" srcOrd="2" destOrd="0" presId="urn:microsoft.com/office/officeart/2005/8/layout/orgChart1"/>
    <dgm:cxn modelId="{9BF43CB8-EF48-4EA7-BCAF-98B5538FDD71}" type="presParOf" srcId="{F4590D9B-CB36-4D91-90E3-A0CC7F27708B}" destId="{24844F85-1C45-414C-8E13-615A4CCFC2B5}" srcOrd="2" destOrd="0" presId="urn:microsoft.com/office/officeart/2005/8/layout/orgChart1"/>
    <dgm:cxn modelId="{90F9BFA1-1630-4B94-BF75-0766EA69005D}" type="presParOf" srcId="{36C40B89-5450-46EE-BA5C-D42892E1560D}" destId="{16E6DAA0-CDB7-4A26-9EAB-FDC88AD9A52D}" srcOrd="2" destOrd="0" presId="urn:microsoft.com/office/officeart/2005/8/layout/orgChart1"/>
    <dgm:cxn modelId="{EBB2B5CD-1AC9-4E3D-A4B5-243BD6855B00}" type="presParOf" srcId="{36C40B89-5450-46EE-BA5C-D42892E1560D}" destId="{39F1FFEA-6A91-47A8-BF76-B9431C5F4C0B}" srcOrd="3" destOrd="0" presId="urn:microsoft.com/office/officeart/2005/8/layout/orgChart1"/>
    <dgm:cxn modelId="{662DB121-135A-4F91-B75E-35859F1013CB}" type="presParOf" srcId="{39F1FFEA-6A91-47A8-BF76-B9431C5F4C0B}" destId="{52C52FAD-3F63-496C-88BA-1E1706B76209}" srcOrd="0" destOrd="0" presId="urn:microsoft.com/office/officeart/2005/8/layout/orgChart1"/>
    <dgm:cxn modelId="{59022AB2-0F0E-4A66-8080-3C8E9C89C5C0}" type="presParOf" srcId="{52C52FAD-3F63-496C-88BA-1E1706B76209}" destId="{80C507B9-8C79-410C-9D0C-992347CBE271}" srcOrd="0" destOrd="0" presId="urn:microsoft.com/office/officeart/2005/8/layout/orgChart1"/>
    <dgm:cxn modelId="{94BD1727-9474-4127-A05C-256B199B17AE}" type="presParOf" srcId="{52C52FAD-3F63-496C-88BA-1E1706B76209}" destId="{480D3010-06A8-4F03-9CF4-7F54FD7D87ED}" srcOrd="1" destOrd="0" presId="urn:microsoft.com/office/officeart/2005/8/layout/orgChart1"/>
    <dgm:cxn modelId="{6889343F-7F97-45B9-A87B-CE64C3FB6569}" type="presParOf" srcId="{39F1FFEA-6A91-47A8-BF76-B9431C5F4C0B}" destId="{ADA9657C-1971-45D8-8C56-21E6E5FB2D72}" srcOrd="1" destOrd="0" presId="urn:microsoft.com/office/officeart/2005/8/layout/orgChart1"/>
    <dgm:cxn modelId="{31591EB4-9E35-48AB-8457-5D18D3D16549}" type="presParOf" srcId="{ADA9657C-1971-45D8-8C56-21E6E5FB2D72}" destId="{284E4DB8-8439-4FBB-9878-DDAD7F1A1342}" srcOrd="0" destOrd="0" presId="urn:microsoft.com/office/officeart/2005/8/layout/orgChart1"/>
    <dgm:cxn modelId="{01C808AB-8894-4BE2-A7F7-2A379F464728}" type="presParOf" srcId="{ADA9657C-1971-45D8-8C56-21E6E5FB2D72}" destId="{F4B34BDE-07CC-49F7-B429-AA6C2C3670F5}" srcOrd="1" destOrd="0" presId="urn:microsoft.com/office/officeart/2005/8/layout/orgChart1"/>
    <dgm:cxn modelId="{92333E26-EC2C-45AB-8660-C526571F800A}" type="presParOf" srcId="{F4B34BDE-07CC-49F7-B429-AA6C2C3670F5}" destId="{84833732-DCE5-478D-92FC-F00835BCC29F}" srcOrd="0" destOrd="0" presId="urn:microsoft.com/office/officeart/2005/8/layout/orgChart1"/>
    <dgm:cxn modelId="{286F2449-E16F-401E-AEE0-85594E1FDEA0}" type="presParOf" srcId="{84833732-DCE5-478D-92FC-F00835BCC29F}" destId="{91EBE0ED-ADF8-4049-AF1C-03D74325B034}" srcOrd="0" destOrd="0" presId="urn:microsoft.com/office/officeart/2005/8/layout/orgChart1"/>
    <dgm:cxn modelId="{801DA91F-672D-4F9D-87C6-97D19DADDED5}" type="presParOf" srcId="{84833732-DCE5-478D-92FC-F00835BCC29F}" destId="{7B81E2B0-450E-498E-B567-791CEBF66AC9}" srcOrd="1" destOrd="0" presId="urn:microsoft.com/office/officeart/2005/8/layout/orgChart1"/>
    <dgm:cxn modelId="{1F11F543-4888-43BF-AED9-786D0B5E8E86}" type="presParOf" srcId="{F4B34BDE-07CC-49F7-B429-AA6C2C3670F5}" destId="{8E54BEE8-F090-476A-AF08-6EFFD7EE7E45}" srcOrd="1" destOrd="0" presId="urn:microsoft.com/office/officeart/2005/8/layout/orgChart1"/>
    <dgm:cxn modelId="{218A03C5-4E73-43E3-BF5B-BE01562F467C}" type="presParOf" srcId="{F4B34BDE-07CC-49F7-B429-AA6C2C3670F5}" destId="{81554325-9CF0-4F19-A0FD-97CD04E9278D}" srcOrd="2" destOrd="0" presId="urn:microsoft.com/office/officeart/2005/8/layout/orgChart1"/>
    <dgm:cxn modelId="{A3CF7F50-54BE-4B1F-AA88-87ECA09AC070}" type="presParOf" srcId="{ADA9657C-1971-45D8-8C56-21E6E5FB2D72}" destId="{B579342F-FE22-4020-80BC-A5DA38B64A32}" srcOrd="2" destOrd="0" presId="urn:microsoft.com/office/officeart/2005/8/layout/orgChart1"/>
    <dgm:cxn modelId="{E484536A-ABF2-421E-A98E-DBCAE5B4E146}" type="presParOf" srcId="{ADA9657C-1971-45D8-8C56-21E6E5FB2D72}" destId="{3B678297-BF53-4E0C-845E-15A16EFE61ED}" srcOrd="3" destOrd="0" presId="urn:microsoft.com/office/officeart/2005/8/layout/orgChart1"/>
    <dgm:cxn modelId="{0A9543E7-8475-4165-852D-FA41269CFD88}" type="presParOf" srcId="{3B678297-BF53-4E0C-845E-15A16EFE61ED}" destId="{A49CBF1E-1114-427C-83F2-C347197B7253}" srcOrd="0" destOrd="0" presId="urn:microsoft.com/office/officeart/2005/8/layout/orgChart1"/>
    <dgm:cxn modelId="{57169962-9523-41CF-ABD7-3EB58E92CDBD}" type="presParOf" srcId="{A49CBF1E-1114-427C-83F2-C347197B7253}" destId="{969B67DF-829F-44AA-828E-AF91731544B9}" srcOrd="0" destOrd="0" presId="urn:microsoft.com/office/officeart/2005/8/layout/orgChart1"/>
    <dgm:cxn modelId="{788335AD-3829-46DF-99F8-17CFD9643283}" type="presParOf" srcId="{A49CBF1E-1114-427C-83F2-C347197B7253}" destId="{B510F0D9-3408-4B22-B202-D855A78BB961}" srcOrd="1" destOrd="0" presId="urn:microsoft.com/office/officeart/2005/8/layout/orgChart1"/>
    <dgm:cxn modelId="{7AA12E51-8E03-40E0-8BEE-730784EFB21E}" type="presParOf" srcId="{3B678297-BF53-4E0C-845E-15A16EFE61ED}" destId="{C23A13E4-F3DD-431E-A589-A372C226BF2C}" srcOrd="1" destOrd="0" presId="urn:microsoft.com/office/officeart/2005/8/layout/orgChart1"/>
    <dgm:cxn modelId="{AF839B21-5519-48CB-B2C8-DE72174BDF32}" type="presParOf" srcId="{3B678297-BF53-4E0C-845E-15A16EFE61ED}" destId="{D3578502-FA69-4257-8E38-D41484A74EC3}" srcOrd="2" destOrd="0" presId="urn:microsoft.com/office/officeart/2005/8/layout/orgChart1"/>
    <dgm:cxn modelId="{2E055E96-450C-4456-A715-25D9469E69F3}" type="presParOf" srcId="{ADA9657C-1971-45D8-8C56-21E6E5FB2D72}" destId="{FA1A4C88-7778-474A-BFC3-7C08DD4C1832}" srcOrd="4" destOrd="0" presId="urn:microsoft.com/office/officeart/2005/8/layout/orgChart1"/>
    <dgm:cxn modelId="{D6F5B6F4-4A93-40C0-B868-A3A11EFC9934}" type="presParOf" srcId="{ADA9657C-1971-45D8-8C56-21E6E5FB2D72}" destId="{EC6AF32C-8242-44DD-B64F-F8702844937A}" srcOrd="5" destOrd="0" presId="urn:microsoft.com/office/officeart/2005/8/layout/orgChart1"/>
    <dgm:cxn modelId="{0CDF0536-30B1-4554-982E-B8B0EDD9132F}" type="presParOf" srcId="{EC6AF32C-8242-44DD-B64F-F8702844937A}" destId="{BA44DC1A-B492-4620-9787-D0B41DB5BCCA}" srcOrd="0" destOrd="0" presId="urn:microsoft.com/office/officeart/2005/8/layout/orgChart1"/>
    <dgm:cxn modelId="{59ADF3F0-FE74-4297-8A4E-AD8331076227}" type="presParOf" srcId="{BA44DC1A-B492-4620-9787-D0B41DB5BCCA}" destId="{955F9963-5E1F-478F-92F1-FEB38629758E}" srcOrd="0" destOrd="0" presId="urn:microsoft.com/office/officeart/2005/8/layout/orgChart1"/>
    <dgm:cxn modelId="{6E929113-1445-4255-ADAC-9A0CF63F3908}" type="presParOf" srcId="{BA44DC1A-B492-4620-9787-D0B41DB5BCCA}" destId="{73A1A2BF-1084-461C-8AA3-3C351A22F7CC}" srcOrd="1" destOrd="0" presId="urn:microsoft.com/office/officeart/2005/8/layout/orgChart1"/>
    <dgm:cxn modelId="{DB295174-0FB4-4C98-A531-68A06366009E}" type="presParOf" srcId="{EC6AF32C-8242-44DD-B64F-F8702844937A}" destId="{FE5C4498-ED76-4062-9AA2-DEE937422AD4}" srcOrd="1" destOrd="0" presId="urn:microsoft.com/office/officeart/2005/8/layout/orgChart1"/>
    <dgm:cxn modelId="{4BB0EB2F-E4BC-4109-990A-984F1A571688}" type="presParOf" srcId="{EC6AF32C-8242-44DD-B64F-F8702844937A}" destId="{B35F0934-6F27-4D2C-A6B2-A093EF7CEA3E}" srcOrd="2" destOrd="0" presId="urn:microsoft.com/office/officeart/2005/8/layout/orgChart1"/>
    <dgm:cxn modelId="{3637A656-D070-4897-B4D4-8D280A858C69}" type="presParOf" srcId="{ADA9657C-1971-45D8-8C56-21E6E5FB2D72}" destId="{BBF5E0DA-7D48-4891-B9FC-327E99391654}" srcOrd="6" destOrd="0" presId="urn:microsoft.com/office/officeart/2005/8/layout/orgChart1"/>
    <dgm:cxn modelId="{030AADE4-51F2-45F8-B4FE-76D73DB0CA05}" type="presParOf" srcId="{ADA9657C-1971-45D8-8C56-21E6E5FB2D72}" destId="{48B28AEC-5924-4321-8A5F-66AEAF09F33C}" srcOrd="7" destOrd="0" presId="urn:microsoft.com/office/officeart/2005/8/layout/orgChart1"/>
    <dgm:cxn modelId="{55F9EC9B-BA8D-4A84-91DA-968552AB5B1F}" type="presParOf" srcId="{48B28AEC-5924-4321-8A5F-66AEAF09F33C}" destId="{C7AA9BCD-291D-4007-BE8A-67A05506B643}" srcOrd="0" destOrd="0" presId="urn:microsoft.com/office/officeart/2005/8/layout/orgChart1"/>
    <dgm:cxn modelId="{E261C809-E6D5-48DB-B2AA-DA6E126A6101}" type="presParOf" srcId="{C7AA9BCD-291D-4007-BE8A-67A05506B643}" destId="{C490385A-4CEB-4C49-8946-3433D189E84F}" srcOrd="0" destOrd="0" presId="urn:microsoft.com/office/officeart/2005/8/layout/orgChart1"/>
    <dgm:cxn modelId="{12F6F34B-73BE-4BF8-9DFE-F5DBC06A78B0}" type="presParOf" srcId="{C7AA9BCD-291D-4007-BE8A-67A05506B643}" destId="{B71AE73C-88E9-401F-BB86-020A341D8A16}" srcOrd="1" destOrd="0" presId="urn:microsoft.com/office/officeart/2005/8/layout/orgChart1"/>
    <dgm:cxn modelId="{7D3E874B-C6F8-47AF-AC0A-ED70BBA32CF1}" type="presParOf" srcId="{48B28AEC-5924-4321-8A5F-66AEAF09F33C}" destId="{0B537BF1-FDE3-4991-8264-761019536EFA}" srcOrd="1" destOrd="0" presId="urn:microsoft.com/office/officeart/2005/8/layout/orgChart1"/>
    <dgm:cxn modelId="{B6A73BEF-70CB-4321-9377-08DE57722EB6}" type="presParOf" srcId="{48B28AEC-5924-4321-8A5F-66AEAF09F33C}" destId="{8A6C71F9-7132-4CFE-AADC-DF5895D26788}" srcOrd="2" destOrd="0" presId="urn:microsoft.com/office/officeart/2005/8/layout/orgChart1"/>
    <dgm:cxn modelId="{9153CFD5-6CC7-465B-AEF9-8FA58C6C18D7}" type="presParOf" srcId="{39F1FFEA-6A91-47A8-BF76-B9431C5F4C0B}" destId="{ED289B23-9941-46D6-9B25-BDAE2677F5D0}" srcOrd="2" destOrd="0" presId="urn:microsoft.com/office/officeart/2005/8/layout/orgChart1"/>
    <dgm:cxn modelId="{E8F4FF7D-4C58-4A9F-9F45-98DE4990B8D3}" type="presParOf" srcId="{36C40B89-5450-46EE-BA5C-D42892E1560D}" destId="{C07E3D6F-119D-4415-8540-05372A666143}" srcOrd="4" destOrd="0" presId="urn:microsoft.com/office/officeart/2005/8/layout/orgChart1"/>
    <dgm:cxn modelId="{E752C022-66FC-4905-AA10-4E4ADF10193B}" type="presParOf" srcId="{36C40B89-5450-46EE-BA5C-D42892E1560D}" destId="{1D26C5ED-4444-48CF-8E55-42E7C5FA5F4A}" srcOrd="5" destOrd="0" presId="urn:microsoft.com/office/officeart/2005/8/layout/orgChart1"/>
    <dgm:cxn modelId="{2F9C2774-B852-41B3-BE08-80270FA69D87}" type="presParOf" srcId="{1D26C5ED-4444-48CF-8E55-42E7C5FA5F4A}" destId="{C8929AE1-BBEC-4FF3-BF87-BFD2446B3263}" srcOrd="0" destOrd="0" presId="urn:microsoft.com/office/officeart/2005/8/layout/orgChart1"/>
    <dgm:cxn modelId="{4D0F1E29-904E-46F5-9AD3-FBF076C51A4A}" type="presParOf" srcId="{C8929AE1-BBEC-4FF3-BF87-BFD2446B3263}" destId="{9A95384E-D4EC-4A39-9D77-64A2DC5C687F}" srcOrd="0" destOrd="0" presId="urn:microsoft.com/office/officeart/2005/8/layout/orgChart1"/>
    <dgm:cxn modelId="{968EEAF6-09E1-4D54-8FA5-146EFD8F0CCC}" type="presParOf" srcId="{C8929AE1-BBEC-4FF3-BF87-BFD2446B3263}" destId="{7E1F96E5-04DC-443D-B90A-7A9607FF0CD1}" srcOrd="1" destOrd="0" presId="urn:microsoft.com/office/officeart/2005/8/layout/orgChart1"/>
    <dgm:cxn modelId="{D6EAC2D0-BAB1-4E64-8708-5A84884794F5}" type="presParOf" srcId="{1D26C5ED-4444-48CF-8E55-42E7C5FA5F4A}" destId="{1379B307-B10B-4E28-9CBD-9D2C30B3DEB5}" srcOrd="1" destOrd="0" presId="urn:microsoft.com/office/officeart/2005/8/layout/orgChart1"/>
    <dgm:cxn modelId="{09ECE5C3-D37A-4028-87A8-DF41AB52A355}" type="presParOf" srcId="{1379B307-B10B-4E28-9CBD-9D2C30B3DEB5}" destId="{7234B574-DBDC-443D-9516-95EA219BA5AC}" srcOrd="0" destOrd="0" presId="urn:microsoft.com/office/officeart/2005/8/layout/orgChart1"/>
    <dgm:cxn modelId="{7B216181-A5D7-44F8-A47D-5E3112860D75}" type="presParOf" srcId="{1379B307-B10B-4E28-9CBD-9D2C30B3DEB5}" destId="{EF0AC096-219E-4F86-B9A8-8EED1E933500}" srcOrd="1" destOrd="0" presId="urn:microsoft.com/office/officeart/2005/8/layout/orgChart1"/>
    <dgm:cxn modelId="{E446E881-276E-42FD-8A5D-3A08DA29DED2}" type="presParOf" srcId="{EF0AC096-219E-4F86-B9A8-8EED1E933500}" destId="{285F120C-ABFB-4395-8AD0-3DED7CAD8C89}" srcOrd="0" destOrd="0" presId="urn:microsoft.com/office/officeart/2005/8/layout/orgChart1"/>
    <dgm:cxn modelId="{83959A77-A834-452B-A188-747738ED7916}" type="presParOf" srcId="{285F120C-ABFB-4395-8AD0-3DED7CAD8C89}" destId="{AAC3552A-F710-4A24-BA69-11904A692B64}" srcOrd="0" destOrd="0" presId="urn:microsoft.com/office/officeart/2005/8/layout/orgChart1"/>
    <dgm:cxn modelId="{93446C00-B30E-47CE-A828-08C0C45C2041}" type="presParOf" srcId="{285F120C-ABFB-4395-8AD0-3DED7CAD8C89}" destId="{DE58AD47-9299-4FF2-9DFA-EC9382196EE3}" srcOrd="1" destOrd="0" presId="urn:microsoft.com/office/officeart/2005/8/layout/orgChart1"/>
    <dgm:cxn modelId="{12E8C76E-7EC2-4093-99FA-8036852459BE}" type="presParOf" srcId="{EF0AC096-219E-4F86-B9A8-8EED1E933500}" destId="{77F53745-146C-4410-B410-990B43C29E21}" srcOrd="1" destOrd="0" presId="urn:microsoft.com/office/officeart/2005/8/layout/orgChart1"/>
    <dgm:cxn modelId="{969F4DD8-7C92-434A-B60E-3C7AA03AAB00}" type="presParOf" srcId="{EF0AC096-219E-4F86-B9A8-8EED1E933500}" destId="{C2B39D1D-5D88-40CE-89AC-25ABC82F55C0}" srcOrd="2" destOrd="0" presId="urn:microsoft.com/office/officeart/2005/8/layout/orgChart1"/>
    <dgm:cxn modelId="{41DBA504-E6EF-46F9-9A09-0289D622D582}" type="presParOf" srcId="{1379B307-B10B-4E28-9CBD-9D2C30B3DEB5}" destId="{A11E6938-B7C0-4077-A1AB-7F93D210C881}" srcOrd="2" destOrd="0" presId="urn:microsoft.com/office/officeart/2005/8/layout/orgChart1"/>
    <dgm:cxn modelId="{2E0E6D69-C91B-44E5-AC9B-02E43E5A4354}" type="presParOf" srcId="{1379B307-B10B-4E28-9CBD-9D2C30B3DEB5}" destId="{745C5544-E3E0-45AA-BF8E-1B538EBFC768}" srcOrd="3" destOrd="0" presId="urn:microsoft.com/office/officeart/2005/8/layout/orgChart1"/>
    <dgm:cxn modelId="{D1A0319E-885E-4D12-8A73-E0A08F51B37B}" type="presParOf" srcId="{745C5544-E3E0-45AA-BF8E-1B538EBFC768}" destId="{2BD73986-F290-4D74-B57F-3F1D4B5CD243}" srcOrd="0" destOrd="0" presId="urn:microsoft.com/office/officeart/2005/8/layout/orgChart1"/>
    <dgm:cxn modelId="{C6917485-0E35-4131-B32D-F4C4BC7432AA}" type="presParOf" srcId="{2BD73986-F290-4D74-B57F-3F1D4B5CD243}" destId="{46299C5F-3116-45CE-8345-8CC5B211ADCF}" srcOrd="0" destOrd="0" presId="urn:microsoft.com/office/officeart/2005/8/layout/orgChart1"/>
    <dgm:cxn modelId="{7BED92B8-8347-4081-93E8-7D36DF05D17C}" type="presParOf" srcId="{2BD73986-F290-4D74-B57F-3F1D4B5CD243}" destId="{52159518-F581-4BA7-9A49-F17E6CCAD992}" srcOrd="1" destOrd="0" presId="urn:microsoft.com/office/officeart/2005/8/layout/orgChart1"/>
    <dgm:cxn modelId="{9ABE906A-8500-4ED6-B5F9-87C9C6F06FAA}" type="presParOf" srcId="{745C5544-E3E0-45AA-BF8E-1B538EBFC768}" destId="{4AC38B04-A2EA-4BB3-9B6D-A1EDD6427D49}" srcOrd="1" destOrd="0" presId="urn:microsoft.com/office/officeart/2005/8/layout/orgChart1"/>
    <dgm:cxn modelId="{3A181182-A7BE-4694-B27A-D09E1B1DA243}" type="presParOf" srcId="{745C5544-E3E0-45AA-BF8E-1B538EBFC768}" destId="{A3AE1FAD-8CCC-40CA-A7A1-F02F9464E61F}" srcOrd="2" destOrd="0" presId="urn:microsoft.com/office/officeart/2005/8/layout/orgChart1"/>
    <dgm:cxn modelId="{961489BA-7B58-4165-B829-4943A0BEC0A0}" type="presParOf" srcId="{1379B307-B10B-4E28-9CBD-9D2C30B3DEB5}" destId="{51890548-D290-4AE4-B2D2-3373343ABEDB}" srcOrd="4" destOrd="0" presId="urn:microsoft.com/office/officeart/2005/8/layout/orgChart1"/>
    <dgm:cxn modelId="{1D1315CD-1E3A-44A7-8252-58DDFCC504EC}" type="presParOf" srcId="{1379B307-B10B-4E28-9CBD-9D2C30B3DEB5}" destId="{F3C9DBBC-BB5C-44CB-8225-2345C0B5A6F9}" srcOrd="5" destOrd="0" presId="urn:microsoft.com/office/officeart/2005/8/layout/orgChart1"/>
    <dgm:cxn modelId="{7B177D35-2AB6-4791-B14A-483C27DD173D}" type="presParOf" srcId="{F3C9DBBC-BB5C-44CB-8225-2345C0B5A6F9}" destId="{2C5FF70A-7D41-4873-98B0-49DEB87BAACF}" srcOrd="0" destOrd="0" presId="urn:microsoft.com/office/officeart/2005/8/layout/orgChart1"/>
    <dgm:cxn modelId="{21C2FC09-85F1-4E07-A96B-D53E68C7F274}" type="presParOf" srcId="{2C5FF70A-7D41-4873-98B0-49DEB87BAACF}" destId="{BF423299-D87D-402A-B13C-B7442E6C07F1}" srcOrd="0" destOrd="0" presId="urn:microsoft.com/office/officeart/2005/8/layout/orgChart1"/>
    <dgm:cxn modelId="{C855D62C-B301-4A42-9AA5-0AFE0CD3B54A}" type="presParOf" srcId="{2C5FF70A-7D41-4873-98B0-49DEB87BAACF}" destId="{2C4EFDC9-E00B-443B-9ED3-3343E4C50482}" srcOrd="1" destOrd="0" presId="urn:microsoft.com/office/officeart/2005/8/layout/orgChart1"/>
    <dgm:cxn modelId="{DA6A2A16-E4C6-45FD-8FD5-F11F66BC6794}" type="presParOf" srcId="{F3C9DBBC-BB5C-44CB-8225-2345C0B5A6F9}" destId="{32A9FDC3-B707-449C-BE32-1684BD79B961}" srcOrd="1" destOrd="0" presId="urn:microsoft.com/office/officeart/2005/8/layout/orgChart1"/>
    <dgm:cxn modelId="{4A73241A-857F-4171-B318-1974D4A63D1B}" type="presParOf" srcId="{F3C9DBBC-BB5C-44CB-8225-2345C0B5A6F9}" destId="{987E26F8-7D4D-4BB6-AF89-DC117B3093A3}" srcOrd="2" destOrd="0" presId="urn:microsoft.com/office/officeart/2005/8/layout/orgChart1"/>
    <dgm:cxn modelId="{BD3FE2BA-F17F-4F94-B2B5-FCE88DBF301A}" type="presParOf" srcId="{1379B307-B10B-4E28-9CBD-9D2C30B3DEB5}" destId="{518D4E6A-D0FC-4FD7-B6CA-BC3487C8D975}" srcOrd="6" destOrd="0" presId="urn:microsoft.com/office/officeart/2005/8/layout/orgChart1"/>
    <dgm:cxn modelId="{4BFD6F7A-E959-463D-9EC1-F04E3AE20EEF}" type="presParOf" srcId="{1379B307-B10B-4E28-9CBD-9D2C30B3DEB5}" destId="{1845AE69-C72B-44B1-80BE-032FA6229DB1}" srcOrd="7" destOrd="0" presId="urn:microsoft.com/office/officeart/2005/8/layout/orgChart1"/>
    <dgm:cxn modelId="{3B5CB927-A200-442F-A0A6-01DE88FC8A07}" type="presParOf" srcId="{1845AE69-C72B-44B1-80BE-032FA6229DB1}" destId="{38B8ED40-2C05-45E1-921D-57EDC749138A}" srcOrd="0" destOrd="0" presId="urn:microsoft.com/office/officeart/2005/8/layout/orgChart1"/>
    <dgm:cxn modelId="{E062C8DA-E469-4095-A7FC-4D53FDEC93E8}" type="presParOf" srcId="{38B8ED40-2C05-45E1-921D-57EDC749138A}" destId="{EC5E9570-B33E-4B16-8F93-8C7A4C64E18E}" srcOrd="0" destOrd="0" presId="urn:microsoft.com/office/officeart/2005/8/layout/orgChart1"/>
    <dgm:cxn modelId="{C6EE4FB0-AB9E-42F4-9ECE-BC3AC4E6A9FD}" type="presParOf" srcId="{38B8ED40-2C05-45E1-921D-57EDC749138A}" destId="{D69D139D-9ACA-4056-B28D-8090E2BD812A}" srcOrd="1" destOrd="0" presId="urn:microsoft.com/office/officeart/2005/8/layout/orgChart1"/>
    <dgm:cxn modelId="{306DF4CF-F02B-4BF5-A747-918B78DF628B}" type="presParOf" srcId="{1845AE69-C72B-44B1-80BE-032FA6229DB1}" destId="{5C693AEE-7D63-4D09-AA6F-A1016298B1EB}" srcOrd="1" destOrd="0" presId="urn:microsoft.com/office/officeart/2005/8/layout/orgChart1"/>
    <dgm:cxn modelId="{4F4B7153-A1C3-4CA9-A0F2-C6C274EC98BB}" type="presParOf" srcId="{1845AE69-C72B-44B1-80BE-032FA6229DB1}" destId="{574E95EC-E5F5-4BFD-988F-2E6EAA04565A}" srcOrd="2" destOrd="0" presId="urn:microsoft.com/office/officeart/2005/8/layout/orgChart1"/>
    <dgm:cxn modelId="{65192114-796A-49D6-BAA3-985EFDA5B0A0}" type="presParOf" srcId="{1D26C5ED-4444-48CF-8E55-42E7C5FA5F4A}" destId="{9180C219-9497-48A1-89FB-2B7B637ABFA3}" srcOrd="2" destOrd="0" presId="urn:microsoft.com/office/officeart/2005/8/layout/orgChart1"/>
    <dgm:cxn modelId="{2B7485B9-2094-4C43-9D56-E955AC138F72}" type="presParOf" srcId="{36C40B89-5450-46EE-BA5C-D42892E1560D}" destId="{07AF1AAD-7DD3-444D-B924-D972269759E4}" srcOrd="6" destOrd="0" presId="urn:microsoft.com/office/officeart/2005/8/layout/orgChart1"/>
    <dgm:cxn modelId="{F98CDE44-5E96-4AD8-87A0-52D2C8D7D8E9}" type="presParOf" srcId="{36C40B89-5450-46EE-BA5C-D42892E1560D}" destId="{1F365E1F-1687-484E-921B-C7690669F239}" srcOrd="7" destOrd="0" presId="urn:microsoft.com/office/officeart/2005/8/layout/orgChart1"/>
    <dgm:cxn modelId="{14DEA27A-A730-4FAA-AC2A-67597B4991E1}" type="presParOf" srcId="{1F365E1F-1687-484E-921B-C7690669F239}" destId="{026EC76B-CFC9-4135-BAA3-1799201C6735}" srcOrd="0" destOrd="0" presId="urn:microsoft.com/office/officeart/2005/8/layout/orgChart1"/>
    <dgm:cxn modelId="{17994B68-C5E3-48B5-8DCF-A9EA99A8A9A9}" type="presParOf" srcId="{026EC76B-CFC9-4135-BAA3-1799201C6735}" destId="{0EDA555E-093A-4FA6-840A-396F92EEE284}" srcOrd="0" destOrd="0" presId="urn:microsoft.com/office/officeart/2005/8/layout/orgChart1"/>
    <dgm:cxn modelId="{D17BC2BD-984F-4EA8-B19E-BF184F88D226}" type="presParOf" srcId="{026EC76B-CFC9-4135-BAA3-1799201C6735}" destId="{0111A240-5B9F-4CD8-B105-A0A51A7F4B57}" srcOrd="1" destOrd="0" presId="urn:microsoft.com/office/officeart/2005/8/layout/orgChart1"/>
    <dgm:cxn modelId="{FA11830C-5212-423E-8D19-7BB14AA8BEA7}" type="presParOf" srcId="{1F365E1F-1687-484E-921B-C7690669F239}" destId="{A0381D5C-5EE9-447C-86D0-AF2CC1BDA474}" srcOrd="1" destOrd="0" presId="urn:microsoft.com/office/officeart/2005/8/layout/orgChart1"/>
    <dgm:cxn modelId="{AC310000-EB99-4F74-83B4-0581CBEC6101}" type="presParOf" srcId="{A0381D5C-5EE9-447C-86D0-AF2CC1BDA474}" destId="{15D31CC8-1554-4563-9A36-3C7136F55EC9}" srcOrd="0" destOrd="0" presId="urn:microsoft.com/office/officeart/2005/8/layout/orgChart1"/>
    <dgm:cxn modelId="{E2156558-C741-452F-B232-971771E2C4D5}" type="presParOf" srcId="{A0381D5C-5EE9-447C-86D0-AF2CC1BDA474}" destId="{3AB406B9-3D4F-4E24-B15D-1975E0195991}" srcOrd="1" destOrd="0" presId="urn:microsoft.com/office/officeart/2005/8/layout/orgChart1"/>
    <dgm:cxn modelId="{4BAF097C-0B9F-4822-899B-8DAF356A85CE}" type="presParOf" srcId="{3AB406B9-3D4F-4E24-B15D-1975E0195991}" destId="{B26B51C6-B5BD-4888-AD26-AAC37D3F1234}" srcOrd="0" destOrd="0" presId="urn:microsoft.com/office/officeart/2005/8/layout/orgChart1"/>
    <dgm:cxn modelId="{D658DB3C-A6B8-41A3-B534-EEC1D27CC437}" type="presParOf" srcId="{B26B51C6-B5BD-4888-AD26-AAC37D3F1234}" destId="{122402F3-FCA7-4AA7-8B7F-50E3EE9CDBE5}" srcOrd="0" destOrd="0" presId="urn:microsoft.com/office/officeart/2005/8/layout/orgChart1"/>
    <dgm:cxn modelId="{3E394194-D56C-4CFD-9C3A-6B1CEEF80120}" type="presParOf" srcId="{B26B51C6-B5BD-4888-AD26-AAC37D3F1234}" destId="{7355A1E4-F839-4A5C-B0E0-A3C2C7CD0645}" srcOrd="1" destOrd="0" presId="urn:microsoft.com/office/officeart/2005/8/layout/orgChart1"/>
    <dgm:cxn modelId="{8AC425DD-F3E9-4E20-84C3-C9D798433A19}" type="presParOf" srcId="{3AB406B9-3D4F-4E24-B15D-1975E0195991}" destId="{985B1CC1-9CA5-40AA-A5D6-80BBA318ADB0}" srcOrd="1" destOrd="0" presId="urn:microsoft.com/office/officeart/2005/8/layout/orgChart1"/>
    <dgm:cxn modelId="{31EBA18E-AA6A-49F1-BEB5-342496A81AD1}" type="presParOf" srcId="{3AB406B9-3D4F-4E24-B15D-1975E0195991}" destId="{A3113652-95D3-4800-8AEB-24A6872830C2}" srcOrd="2" destOrd="0" presId="urn:microsoft.com/office/officeart/2005/8/layout/orgChart1"/>
    <dgm:cxn modelId="{1C4F9331-6665-4DC3-98B9-38824FF3F13C}" type="presParOf" srcId="{A0381D5C-5EE9-447C-86D0-AF2CC1BDA474}" destId="{343A8A47-BCDE-4587-BFBD-FDDB841BEA4D}" srcOrd="2" destOrd="0" presId="urn:microsoft.com/office/officeart/2005/8/layout/orgChart1"/>
    <dgm:cxn modelId="{8B43C1CA-1A76-4514-8A45-27FBF31197FA}" type="presParOf" srcId="{A0381D5C-5EE9-447C-86D0-AF2CC1BDA474}" destId="{FC8721C0-26F1-4EC4-8748-B47F7C6D1AF3}" srcOrd="3" destOrd="0" presId="urn:microsoft.com/office/officeart/2005/8/layout/orgChart1"/>
    <dgm:cxn modelId="{173A9847-909C-4D9C-A5F1-3550203D17B3}" type="presParOf" srcId="{FC8721C0-26F1-4EC4-8748-B47F7C6D1AF3}" destId="{7FE630D9-73A1-4410-BB18-5227BBF38AB9}" srcOrd="0" destOrd="0" presId="urn:microsoft.com/office/officeart/2005/8/layout/orgChart1"/>
    <dgm:cxn modelId="{D3F9638B-EA2A-4D04-BD4B-9B43CE0F5C17}" type="presParOf" srcId="{7FE630D9-73A1-4410-BB18-5227BBF38AB9}" destId="{028668AC-7480-41F6-9475-184B47EB1AC5}" srcOrd="0" destOrd="0" presId="urn:microsoft.com/office/officeart/2005/8/layout/orgChart1"/>
    <dgm:cxn modelId="{7B753E48-995C-46E9-BB5D-7945DD422B33}" type="presParOf" srcId="{7FE630D9-73A1-4410-BB18-5227BBF38AB9}" destId="{1227CDE3-6309-4A71-BFEE-482124B1D34D}" srcOrd="1" destOrd="0" presId="urn:microsoft.com/office/officeart/2005/8/layout/orgChart1"/>
    <dgm:cxn modelId="{F07624E0-6BDC-45BE-834F-1F7550BF7BD6}" type="presParOf" srcId="{FC8721C0-26F1-4EC4-8748-B47F7C6D1AF3}" destId="{294F227E-ED6A-4D90-ADCF-A9CB89C78F69}" srcOrd="1" destOrd="0" presId="urn:microsoft.com/office/officeart/2005/8/layout/orgChart1"/>
    <dgm:cxn modelId="{AC4767D9-EF1B-44CD-8A4E-867EC8FD03EC}" type="presParOf" srcId="{FC8721C0-26F1-4EC4-8748-B47F7C6D1AF3}" destId="{70F3C4A4-ADB8-47CB-8243-E855AD4AB348}" srcOrd="2" destOrd="0" presId="urn:microsoft.com/office/officeart/2005/8/layout/orgChart1"/>
    <dgm:cxn modelId="{3D1C90CA-B94C-41E9-9D8D-5A1AAB73A64D}" type="presParOf" srcId="{A0381D5C-5EE9-447C-86D0-AF2CC1BDA474}" destId="{E4723EFB-3586-4BDC-983B-753B2E98E96C}" srcOrd="4" destOrd="0" presId="urn:microsoft.com/office/officeart/2005/8/layout/orgChart1"/>
    <dgm:cxn modelId="{12BAC920-2E72-4895-8171-C9C59BAD5F6F}" type="presParOf" srcId="{A0381D5C-5EE9-447C-86D0-AF2CC1BDA474}" destId="{8596D1B4-5E40-4181-BFE2-430676A56FAA}" srcOrd="5" destOrd="0" presId="urn:microsoft.com/office/officeart/2005/8/layout/orgChart1"/>
    <dgm:cxn modelId="{D389E8B4-D5F1-4950-BE38-939231D1D44D}" type="presParOf" srcId="{8596D1B4-5E40-4181-BFE2-430676A56FAA}" destId="{06915361-0E30-47E1-B4E7-E4BEB3B9FB6E}" srcOrd="0" destOrd="0" presId="urn:microsoft.com/office/officeart/2005/8/layout/orgChart1"/>
    <dgm:cxn modelId="{BF0B1E75-6042-474D-BE85-20B8E4F16F5E}" type="presParOf" srcId="{06915361-0E30-47E1-B4E7-E4BEB3B9FB6E}" destId="{CAF9B7E5-B190-4C40-A8DC-0D4B17975E68}" srcOrd="0" destOrd="0" presId="urn:microsoft.com/office/officeart/2005/8/layout/orgChart1"/>
    <dgm:cxn modelId="{CBD3CE23-5A23-4CE9-B491-FDF478D64C45}" type="presParOf" srcId="{06915361-0E30-47E1-B4E7-E4BEB3B9FB6E}" destId="{F84CC1BD-C581-4819-B6CE-FC40A11E0899}" srcOrd="1" destOrd="0" presId="urn:microsoft.com/office/officeart/2005/8/layout/orgChart1"/>
    <dgm:cxn modelId="{980C234A-DFC3-4E3C-9CCB-3F2677E5F69C}" type="presParOf" srcId="{8596D1B4-5E40-4181-BFE2-430676A56FAA}" destId="{69B0D867-43A3-455B-88BF-FA1017C45C9A}" srcOrd="1" destOrd="0" presId="urn:microsoft.com/office/officeart/2005/8/layout/orgChart1"/>
    <dgm:cxn modelId="{32E7952C-5E16-4171-B401-087FC4249D3C}" type="presParOf" srcId="{8596D1B4-5E40-4181-BFE2-430676A56FAA}" destId="{3740A515-6D59-418B-B3F5-33AB906F0AB2}" srcOrd="2" destOrd="0" presId="urn:microsoft.com/office/officeart/2005/8/layout/orgChart1"/>
    <dgm:cxn modelId="{8B58CAD0-B1C4-4D0E-B8AE-B829405AD4B6}" type="presParOf" srcId="{A0381D5C-5EE9-447C-86D0-AF2CC1BDA474}" destId="{AA43DBCD-D1D0-40D7-AA4B-AE67F3AED57E}" srcOrd="6" destOrd="0" presId="urn:microsoft.com/office/officeart/2005/8/layout/orgChart1"/>
    <dgm:cxn modelId="{43EC9D98-2B56-49C4-A9FC-1EFF035C757F}" type="presParOf" srcId="{A0381D5C-5EE9-447C-86D0-AF2CC1BDA474}" destId="{BEA6F25E-8B68-4F01-A51E-1471C356CFDA}" srcOrd="7" destOrd="0" presId="urn:microsoft.com/office/officeart/2005/8/layout/orgChart1"/>
    <dgm:cxn modelId="{22DEB579-AD31-4D76-A910-42F342EB30D5}" type="presParOf" srcId="{BEA6F25E-8B68-4F01-A51E-1471C356CFDA}" destId="{43D9DF8C-F491-4AFC-B850-E2901D44B7EC}" srcOrd="0" destOrd="0" presId="urn:microsoft.com/office/officeart/2005/8/layout/orgChart1"/>
    <dgm:cxn modelId="{66F47B48-5AD1-4A24-9A5B-5C0353991A62}" type="presParOf" srcId="{43D9DF8C-F491-4AFC-B850-E2901D44B7EC}" destId="{FC9FC275-927F-4FA4-B2F1-392017BF8111}" srcOrd="0" destOrd="0" presId="urn:microsoft.com/office/officeart/2005/8/layout/orgChart1"/>
    <dgm:cxn modelId="{26B69901-F525-4BA9-87DC-E054F511A388}" type="presParOf" srcId="{43D9DF8C-F491-4AFC-B850-E2901D44B7EC}" destId="{5D4CE9D1-3F5D-4AB7-9C1B-88A7C65B3177}" srcOrd="1" destOrd="0" presId="urn:microsoft.com/office/officeart/2005/8/layout/orgChart1"/>
    <dgm:cxn modelId="{A98EB3D2-6A41-48C1-9E40-2BB5DF2CC7AD}" type="presParOf" srcId="{BEA6F25E-8B68-4F01-A51E-1471C356CFDA}" destId="{E4C8A2B7-6AD8-40B4-AA6F-9C0152A86AFD}" srcOrd="1" destOrd="0" presId="urn:microsoft.com/office/officeart/2005/8/layout/orgChart1"/>
    <dgm:cxn modelId="{87C6D980-FD5A-46E9-8A5C-3A2D8CB6E9B9}" type="presParOf" srcId="{BEA6F25E-8B68-4F01-A51E-1471C356CFDA}" destId="{2BBD55D9-B56F-496A-B345-76937EC64675}" srcOrd="2" destOrd="0" presId="urn:microsoft.com/office/officeart/2005/8/layout/orgChart1"/>
    <dgm:cxn modelId="{EC2DA0C9-3260-49B5-AD1D-3DF7B71B8AD3}" type="presParOf" srcId="{1F365E1F-1687-484E-921B-C7690669F239}" destId="{C3A13754-CCED-4FF0-A6D9-7860363E3E07}" srcOrd="2" destOrd="0" presId="urn:microsoft.com/office/officeart/2005/8/layout/orgChart1"/>
    <dgm:cxn modelId="{6B0A6484-963D-4858-8978-4BE1FE2F90EB}" type="presParOf" srcId="{36C40B89-5450-46EE-BA5C-D42892E1560D}" destId="{2238A4C9-C9B7-4F3B-A369-60C6A8FD4BCA}" srcOrd="8" destOrd="0" presId="urn:microsoft.com/office/officeart/2005/8/layout/orgChart1"/>
    <dgm:cxn modelId="{1E202D78-3B8A-4EAB-A407-48BAA65638DB}" type="presParOf" srcId="{36C40B89-5450-46EE-BA5C-D42892E1560D}" destId="{C00C8DB8-9FFF-4E82-83D8-81DEF69CC10F}" srcOrd="9" destOrd="0" presId="urn:microsoft.com/office/officeart/2005/8/layout/orgChart1"/>
    <dgm:cxn modelId="{65E5471D-A18C-4DB6-8473-C76A99115152}" type="presParOf" srcId="{C00C8DB8-9FFF-4E82-83D8-81DEF69CC10F}" destId="{FBC289FB-F1C4-4C58-B740-7212D5BF2F18}" srcOrd="0" destOrd="0" presId="urn:microsoft.com/office/officeart/2005/8/layout/orgChart1"/>
    <dgm:cxn modelId="{FEF548B7-3324-470F-AEA0-2EAB65CC4974}" type="presParOf" srcId="{FBC289FB-F1C4-4C58-B740-7212D5BF2F18}" destId="{B1760A11-A450-4684-851D-5E5172D6CC3B}" srcOrd="0" destOrd="0" presId="urn:microsoft.com/office/officeart/2005/8/layout/orgChart1"/>
    <dgm:cxn modelId="{9E484DB7-FE71-482E-A0F4-B8A4509D5AAF}" type="presParOf" srcId="{FBC289FB-F1C4-4C58-B740-7212D5BF2F18}" destId="{B86EBB67-2DA6-48F3-9EE4-BE4095370826}" srcOrd="1" destOrd="0" presId="urn:microsoft.com/office/officeart/2005/8/layout/orgChart1"/>
    <dgm:cxn modelId="{FF125A08-9EB3-43EE-A85A-1F1955445390}" type="presParOf" srcId="{C00C8DB8-9FFF-4E82-83D8-81DEF69CC10F}" destId="{E217C148-67E1-4D40-B4CC-902302F12A03}" srcOrd="1" destOrd="0" presId="urn:microsoft.com/office/officeart/2005/8/layout/orgChart1"/>
    <dgm:cxn modelId="{C43118E4-6B3F-4427-86D0-519FDF8C7F28}" type="presParOf" srcId="{E217C148-67E1-4D40-B4CC-902302F12A03}" destId="{2BD73F08-E075-49E2-BA53-F140EA19469B}" srcOrd="0" destOrd="0" presId="urn:microsoft.com/office/officeart/2005/8/layout/orgChart1"/>
    <dgm:cxn modelId="{FFBCBEE2-A86E-4AEB-A581-633AA605534D}" type="presParOf" srcId="{E217C148-67E1-4D40-B4CC-902302F12A03}" destId="{DDBD27AC-8EA3-4C04-91F0-0D40B5891E46}" srcOrd="1" destOrd="0" presId="urn:microsoft.com/office/officeart/2005/8/layout/orgChart1"/>
    <dgm:cxn modelId="{3A2CE502-AECA-48B7-9E73-B941D0BDFB3C}" type="presParOf" srcId="{DDBD27AC-8EA3-4C04-91F0-0D40B5891E46}" destId="{38CADAD3-BD43-4D19-A933-506ABB9BB8BA}" srcOrd="0" destOrd="0" presId="urn:microsoft.com/office/officeart/2005/8/layout/orgChart1"/>
    <dgm:cxn modelId="{84C32405-4C45-4573-A141-41BBCC029533}" type="presParOf" srcId="{38CADAD3-BD43-4D19-A933-506ABB9BB8BA}" destId="{63F2923A-7616-4397-86E9-F1EC801A8F54}" srcOrd="0" destOrd="0" presId="urn:microsoft.com/office/officeart/2005/8/layout/orgChart1"/>
    <dgm:cxn modelId="{905D02B2-5CD8-4F2F-B444-98D1DD0FD77F}" type="presParOf" srcId="{38CADAD3-BD43-4D19-A933-506ABB9BB8BA}" destId="{8ABEB3BF-9709-4C40-A504-63CA5218F221}" srcOrd="1" destOrd="0" presId="urn:microsoft.com/office/officeart/2005/8/layout/orgChart1"/>
    <dgm:cxn modelId="{22470135-00FB-49D1-A7DE-2B4AD6B5FEFD}" type="presParOf" srcId="{DDBD27AC-8EA3-4C04-91F0-0D40B5891E46}" destId="{FAD838D1-9BD5-4E87-BEA3-AC64E0E1D0B4}" srcOrd="1" destOrd="0" presId="urn:microsoft.com/office/officeart/2005/8/layout/orgChart1"/>
    <dgm:cxn modelId="{2122A79F-4C52-48C0-ABFA-DD975918DF6E}" type="presParOf" srcId="{DDBD27AC-8EA3-4C04-91F0-0D40B5891E46}" destId="{2A2B98C7-587E-4CA1-9109-ADD126FFBB87}" srcOrd="2" destOrd="0" presId="urn:microsoft.com/office/officeart/2005/8/layout/orgChart1"/>
    <dgm:cxn modelId="{EEBA15B6-9D1E-4F67-A5D6-93A9695873A3}" type="presParOf" srcId="{E217C148-67E1-4D40-B4CC-902302F12A03}" destId="{36530DA3-CF20-4ED8-89CF-1250745F6E03}" srcOrd="2" destOrd="0" presId="urn:microsoft.com/office/officeart/2005/8/layout/orgChart1"/>
    <dgm:cxn modelId="{5FBF3112-5034-4860-B0A6-8CE8C8D67057}" type="presParOf" srcId="{E217C148-67E1-4D40-B4CC-902302F12A03}" destId="{B2E463D0-A013-4F3B-BE9F-C66B2245E089}" srcOrd="3" destOrd="0" presId="urn:microsoft.com/office/officeart/2005/8/layout/orgChart1"/>
    <dgm:cxn modelId="{CDFB437C-9762-4E81-9412-A8F110E22DE4}" type="presParOf" srcId="{B2E463D0-A013-4F3B-BE9F-C66B2245E089}" destId="{5E76E312-6BD4-47A8-83D1-46B582DB5154}" srcOrd="0" destOrd="0" presId="urn:microsoft.com/office/officeart/2005/8/layout/orgChart1"/>
    <dgm:cxn modelId="{6380C014-740F-41F5-A9DC-499053BAD256}" type="presParOf" srcId="{5E76E312-6BD4-47A8-83D1-46B582DB5154}" destId="{74712979-5594-407E-BC81-946B53314D0E}" srcOrd="0" destOrd="0" presId="urn:microsoft.com/office/officeart/2005/8/layout/orgChart1"/>
    <dgm:cxn modelId="{9BF52CB3-446B-4E6D-BDCA-72411BE9473B}" type="presParOf" srcId="{5E76E312-6BD4-47A8-83D1-46B582DB5154}" destId="{A095792E-8E99-4707-88DB-D0B54A6B6C51}" srcOrd="1" destOrd="0" presId="urn:microsoft.com/office/officeart/2005/8/layout/orgChart1"/>
    <dgm:cxn modelId="{96E579B9-5891-4D1C-9B67-D15369E8D810}" type="presParOf" srcId="{B2E463D0-A013-4F3B-BE9F-C66B2245E089}" destId="{22C0975C-9F9E-4A89-9BA1-CB0EF05A839B}" srcOrd="1" destOrd="0" presId="urn:microsoft.com/office/officeart/2005/8/layout/orgChart1"/>
    <dgm:cxn modelId="{5C4E708B-4E3B-4236-8503-528E8C26E9FC}" type="presParOf" srcId="{B2E463D0-A013-4F3B-BE9F-C66B2245E089}" destId="{621A8D0E-DD05-430A-A27D-26B1653DB9A4}" srcOrd="2" destOrd="0" presId="urn:microsoft.com/office/officeart/2005/8/layout/orgChart1"/>
    <dgm:cxn modelId="{37429D4E-38FD-4F19-8777-19C8847F6687}" type="presParOf" srcId="{E217C148-67E1-4D40-B4CC-902302F12A03}" destId="{1D7F348E-F1DC-4B0B-BAD6-07BADADD8B83}" srcOrd="4" destOrd="0" presId="urn:microsoft.com/office/officeart/2005/8/layout/orgChart1"/>
    <dgm:cxn modelId="{6F592614-1B20-40F7-B1C1-FD36A70DC35F}" type="presParOf" srcId="{E217C148-67E1-4D40-B4CC-902302F12A03}" destId="{797F5E71-E24D-4A52-8A7C-3DF1FCE9D0D9}" srcOrd="5" destOrd="0" presId="urn:microsoft.com/office/officeart/2005/8/layout/orgChart1"/>
    <dgm:cxn modelId="{3AD4CA6E-C9C9-44B6-A4C5-A28A32A26B5F}" type="presParOf" srcId="{797F5E71-E24D-4A52-8A7C-3DF1FCE9D0D9}" destId="{4ACDDCA9-0D69-455B-A6C3-8548F22894CF}" srcOrd="0" destOrd="0" presId="urn:microsoft.com/office/officeart/2005/8/layout/orgChart1"/>
    <dgm:cxn modelId="{6ABE2181-D84C-489E-BE9B-102228B8DA35}" type="presParOf" srcId="{4ACDDCA9-0D69-455B-A6C3-8548F22894CF}" destId="{9552AA33-1E8F-4366-BC73-7E8318ABB452}" srcOrd="0" destOrd="0" presId="urn:microsoft.com/office/officeart/2005/8/layout/orgChart1"/>
    <dgm:cxn modelId="{8CE94AA1-37F9-4F0B-AD3E-FE6555E01E2E}" type="presParOf" srcId="{4ACDDCA9-0D69-455B-A6C3-8548F22894CF}" destId="{8165E715-0684-4192-A729-63D2427DB1F8}" srcOrd="1" destOrd="0" presId="urn:microsoft.com/office/officeart/2005/8/layout/orgChart1"/>
    <dgm:cxn modelId="{5F3A0511-23EB-432E-A22A-3C60A38897FC}" type="presParOf" srcId="{797F5E71-E24D-4A52-8A7C-3DF1FCE9D0D9}" destId="{E80EB154-855A-418C-A0DB-C772490082EC}" srcOrd="1" destOrd="0" presId="urn:microsoft.com/office/officeart/2005/8/layout/orgChart1"/>
    <dgm:cxn modelId="{EE9F1D5F-C475-44B3-98FD-A7FF13B8AFA7}" type="presParOf" srcId="{797F5E71-E24D-4A52-8A7C-3DF1FCE9D0D9}" destId="{6A234B05-8873-498B-AA68-5A5C1B959848}" srcOrd="2" destOrd="0" presId="urn:microsoft.com/office/officeart/2005/8/layout/orgChart1"/>
    <dgm:cxn modelId="{68784E9F-B9D5-40C9-A0AA-FDAFC6021793}" type="presParOf" srcId="{E217C148-67E1-4D40-B4CC-902302F12A03}" destId="{41F1895F-7932-4B74-A62F-E564FFA20216}" srcOrd="6" destOrd="0" presId="urn:microsoft.com/office/officeart/2005/8/layout/orgChart1"/>
    <dgm:cxn modelId="{BFEE30CC-046B-4837-9E5F-799C32645E80}" type="presParOf" srcId="{E217C148-67E1-4D40-B4CC-902302F12A03}" destId="{851AEC6E-76AB-4F9F-9D7F-DCFC9917272F}" srcOrd="7" destOrd="0" presId="urn:microsoft.com/office/officeart/2005/8/layout/orgChart1"/>
    <dgm:cxn modelId="{097C1E44-47D9-4FCD-A5BA-B954ABCEBEAB}" type="presParOf" srcId="{851AEC6E-76AB-4F9F-9D7F-DCFC9917272F}" destId="{FADA481E-D1DA-4113-B10E-A4ECF246503C}" srcOrd="0" destOrd="0" presId="urn:microsoft.com/office/officeart/2005/8/layout/orgChart1"/>
    <dgm:cxn modelId="{16A3E7EF-D5F9-4842-84A5-377C37F7850B}" type="presParOf" srcId="{FADA481E-D1DA-4113-B10E-A4ECF246503C}" destId="{27F21C31-F805-413D-A4A6-D092375497BB}" srcOrd="0" destOrd="0" presId="urn:microsoft.com/office/officeart/2005/8/layout/orgChart1"/>
    <dgm:cxn modelId="{D29AC3F8-536D-4F6F-B204-11D5FB463DF7}" type="presParOf" srcId="{FADA481E-D1DA-4113-B10E-A4ECF246503C}" destId="{D6FA6C90-B6B7-4793-8A23-4B29FEFCE1CE}" srcOrd="1" destOrd="0" presId="urn:microsoft.com/office/officeart/2005/8/layout/orgChart1"/>
    <dgm:cxn modelId="{F8594865-3E55-43B3-944C-953A4B1427B5}" type="presParOf" srcId="{851AEC6E-76AB-4F9F-9D7F-DCFC9917272F}" destId="{0F254E3A-72A2-434A-92DD-34D6F5A36B85}" srcOrd="1" destOrd="0" presId="urn:microsoft.com/office/officeart/2005/8/layout/orgChart1"/>
    <dgm:cxn modelId="{584061AF-D883-4C5E-9DA7-6C1EFA3685E1}" type="presParOf" srcId="{851AEC6E-76AB-4F9F-9D7F-DCFC9917272F}" destId="{42A7C212-2C91-42CA-9A7E-C7FF74424E7E}" srcOrd="2" destOrd="0" presId="urn:microsoft.com/office/officeart/2005/8/layout/orgChart1"/>
    <dgm:cxn modelId="{854082F4-564E-4F63-B128-15365717E142}" type="presParOf" srcId="{C00C8DB8-9FFF-4E82-83D8-81DEF69CC10F}" destId="{ECBEF01A-5024-471B-97FB-957B7ED188F0}" srcOrd="2" destOrd="0" presId="urn:microsoft.com/office/officeart/2005/8/layout/orgChart1"/>
    <dgm:cxn modelId="{1FBF79FB-52CA-43B7-8ED6-3D37F82502BC}" type="presParOf" srcId="{36C40B89-5450-46EE-BA5C-D42892E1560D}" destId="{A071B163-0D76-4486-8DE6-BEFC648FCA32}" srcOrd="10" destOrd="0" presId="urn:microsoft.com/office/officeart/2005/8/layout/orgChart1"/>
    <dgm:cxn modelId="{013AC32F-6CDD-4096-9B8B-EC8938983BAE}" type="presParOf" srcId="{36C40B89-5450-46EE-BA5C-D42892E1560D}" destId="{4982163B-0B12-4E8A-8793-7222F8339ED9}" srcOrd="11" destOrd="0" presId="urn:microsoft.com/office/officeart/2005/8/layout/orgChart1"/>
    <dgm:cxn modelId="{5678B273-A22D-4894-99C0-49EB0C01A74B}" type="presParOf" srcId="{4982163B-0B12-4E8A-8793-7222F8339ED9}" destId="{8CC67A86-F80C-4C96-A23E-C940DFDA745A}" srcOrd="0" destOrd="0" presId="urn:microsoft.com/office/officeart/2005/8/layout/orgChart1"/>
    <dgm:cxn modelId="{A4FE827B-4E8F-4262-8FFA-34D513E42711}" type="presParOf" srcId="{8CC67A86-F80C-4C96-A23E-C940DFDA745A}" destId="{1A362A45-97AE-4FDC-8235-D9FDB9B2E1CE}" srcOrd="0" destOrd="0" presId="urn:microsoft.com/office/officeart/2005/8/layout/orgChart1"/>
    <dgm:cxn modelId="{6AE601A4-3D52-427F-A1AD-38FB5C2A683E}" type="presParOf" srcId="{8CC67A86-F80C-4C96-A23E-C940DFDA745A}" destId="{3174AAAD-A483-42DA-BB24-5E1E4F6059FD}" srcOrd="1" destOrd="0" presId="urn:microsoft.com/office/officeart/2005/8/layout/orgChart1"/>
    <dgm:cxn modelId="{DFF5F15D-B042-4556-89DE-E5197EC9D1D5}" type="presParOf" srcId="{4982163B-0B12-4E8A-8793-7222F8339ED9}" destId="{FAF5A59A-7F50-4725-8158-B848D23938FC}" srcOrd="1" destOrd="0" presId="urn:microsoft.com/office/officeart/2005/8/layout/orgChart1"/>
    <dgm:cxn modelId="{2712B5BD-0BC0-4396-877F-245EB74AE735}" type="presParOf" srcId="{FAF5A59A-7F50-4725-8158-B848D23938FC}" destId="{9CCA5DA7-7F73-479F-835C-BF68DD9B8DD2}" srcOrd="0" destOrd="0" presId="urn:microsoft.com/office/officeart/2005/8/layout/orgChart1"/>
    <dgm:cxn modelId="{52088172-3BB9-41F7-912B-425A2811659F}" type="presParOf" srcId="{FAF5A59A-7F50-4725-8158-B848D23938FC}" destId="{C0223CE2-1CD4-47C2-9FA2-142843013280}" srcOrd="1" destOrd="0" presId="urn:microsoft.com/office/officeart/2005/8/layout/orgChart1"/>
    <dgm:cxn modelId="{A888DCBF-CBAA-474A-8E1F-6B336A3BD444}" type="presParOf" srcId="{C0223CE2-1CD4-47C2-9FA2-142843013280}" destId="{2D4F5691-F201-4421-BD90-838E753E4C66}" srcOrd="0" destOrd="0" presId="urn:microsoft.com/office/officeart/2005/8/layout/orgChart1"/>
    <dgm:cxn modelId="{D9936937-6A57-487B-A1D0-6E0755937036}" type="presParOf" srcId="{2D4F5691-F201-4421-BD90-838E753E4C66}" destId="{401B2B8C-0461-4840-B8D4-429B2A29D152}" srcOrd="0" destOrd="0" presId="urn:microsoft.com/office/officeart/2005/8/layout/orgChart1"/>
    <dgm:cxn modelId="{F9922B02-E354-4473-BB32-67CFCDB916E5}" type="presParOf" srcId="{2D4F5691-F201-4421-BD90-838E753E4C66}" destId="{F8BCD978-B4A4-4D82-9EBE-ACDF4929407B}" srcOrd="1" destOrd="0" presId="urn:microsoft.com/office/officeart/2005/8/layout/orgChart1"/>
    <dgm:cxn modelId="{2CF26B20-9D15-420A-BD6D-1650C6360D37}" type="presParOf" srcId="{C0223CE2-1CD4-47C2-9FA2-142843013280}" destId="{282A9789-7BD4-4291-AD63-0DA22674B589}" srcOrd="1" destOrd="0" presId="urn:microsoft.com/office/officeart/2005/8/layout/orgChart1"/>
    <dgm:cxn modelId="{E28481DD-4327-40EB-AEEC-EC961C87F944}" type="presParOf" srcId="{C0223CE2-1CD4-47C2-9FA2-142843013280}" destId="{A43A8927-CF79-4316-854D-D2BF05AC7823}" srcOrd="2" destOrd="0" presId="urn:microsoft.com/office/officeart/2005/8/layout/orgChart1"/>
    <dgm:cxn modelId="{5A520863-5CB9-45B5-9D89-53B7E0F75AD1}" type="presParOf" srcId="{FAF5A59A-7F50-4725-8158-B848D23938FC}" destId="{267EB5B9-1B38-4603-B281-6B6E7C0D12AD}" srcOrd="2" destOrd="0" presId="urn:microsoft.com/office/officeart/2005/8/layout/orgChart1"/>
    <dgm:cxn modelId="{7E4304D3-97A6-42B5-9823-5DCEF12BB9A5}" type="presParOf" srcId="{FAF5A59A-7F50-4725-8158-B848D23938FC}" destId="{9DB8BE5A-9379-41CB-8F98-90E3D79E0AC2}" srcOrd="3" destOrd="0" presId="urn:microsoft.com/office/officeart/2005/8/layout/orgChart1"/>
    <dgm:cxn modelId="{DDA1A1A9-68E0-4B4D-A6AF-30E3FD3AA5E1}" type="presParOf" srcId="{9DB8BE5A-9379-41CB-8F98-90E3D79E0AC2}" destId="{C2F73222-9821-40B2-AEBC-3EFF87F2055F}" srcOrd="0" destOrd="0" presId="urn:microsoft.com/office/officeart/2005/8/layout/orgChart1"/>
    <dgm:cxn modelId="{DE00CE60-6503-4419-9F90-1464DD3E913F}" type="presParOf" srcId="{C2F73222-9821-40B2-AEBC-3EFF87F2055F}" destId="{825228B0-54A4-481B-9433-FA3E48AB133F}" srcOrd="0" destOrd="0" presId="urn:microsoft.com/office/officeart/2005/8/layout/orgChart1"/>
    <dgm:cxn modelId="{E3B8BE48-D4E4-479C-9673-1DD874A6FF18}" type="presParOf" srcId="{C2F73222-9821-40B2-AEBC-3EFF87F2055F}" destId="{0AE5FB52-DEBE-455F-A404-66814D55F9E4}" srcOrd="1" destOrd="0" presId="urn:microsoft.com/office/officeart/2005/8/layout/orgChart1"/>
    <dgm:cxn modelId="{0B18AD4E-90DF-4BA9-A701-833EF8FFAA09}" type="presParOf" srcId="{9DB8BE5A-9379-41CB-8F98-90E3D79E0AC2}" destId="{A04D2985-3D22-4879-B024-044A211DE28A}" srcOrd="1" destOrd="0" presId="urn:microsoft.com/office/officeart/2005/8/layout/orgChart1"/>
    <dgm:cxn modelId="{D147CE77-14D5-4D77-936A-C5315EB88B92}" type="presParOf" srcId="{9DB8BE5A-9379-41CB-8F98-90E3D79E0AC2}" destId="{B846D99A-EFFD-4D79-AD06-CCDAA718AC46}" srcOrd="2" destOrd="0" presId="urn:microsoft.com/office/officeart/2005/8/layout/orgChart1"/>
    <dgm:cxn modelId="{DF7CC8D6-B582-4203-A715-95EE98C12BE9}" type="presParOf" srcId="{FAF5A59A-7F50-4725-8158-B848D23938FC}" destId="{6A2EAC7F-796C-46B9-AA9A-F51A7B1821A9}" srcOrd="4" destOrd="0" presId="urn:microsoft.com/office/officeart/2005/8/layout/orgChart1"/>
    <dgm:cxn modelId="{BEB8AF98-F368-4F94-AC36-6B453E9D8BD1}" type="presParOf" srcId="{FAF5A59A-7F50-4725-8158-B848D23938FC}" destId="{833D9620-87A1-450C-98DB-835A96A9AAC1}" srcOrd="5" destOrd="0" presId="urn:microsoft.com/office/officeart/2005/8/layout/orgChart1"/>
    <dgm:cxn modelId="{0D95FC67-3F16-40C4-B78A-6769DB66DF2F}" type="presParOf" srcId="{833D9620-87A1-450C-98DB-835A96A9AAC1}" destId="{2CD9B94A-6314-49F3-ABA4-AE3888B200EC}" srcOrd="0" destOrd="0" presId="urn:microsoft.com/office/officeart/2005/8/layout/orgChart1"/>
    <dgm:cxn modelId="{8D7500A3-794B-4B15-BA99-1A9F2CED2FC0}" type="presParOf" srcId="{2CD9B94A-6314-49F3-ABA4-AE3888B200EC}" destId="{A6236115-08CA-4048-8297-33C006EFAF6F}" srcOrd="0" destOrd="0" presId="urn:microsoft.com/office/officeart/2005/8/layout/orgChart1"/>
    <dgm:cxn modelId="{F55A0701-F017-4550-8F96-0B19ED993DCE}" type="presParOf" srcId="{2CD9B94A-6314-49F3-ABA4-AE3888B200EC}" destId="{95C77643-860F-4104-85F2-520C949C1794}" srcOrd="1" destOrd="0" presId="urn:microsoft.com/office/officeart/2005/8/layout/orgChart1"/>
    <dgm:cxn modelId="{10C439A9-534F-4891-A606-EEF31D63F75D}" type="presParOf" srcId="{833D9620-87A1-450C-98DB-835A96A9AAC1}" destId="{F8095E2F-1E94-4F1F-AC9D-16E409216779}" srcOrd="1" destOrd="0" presId="urn:microsoft.com/office/officeart/2005/8/layout/orgChart1"/>
    <dgm:cxn modelId="{E0C56F17-B531-4DC7-BC67-2B5A54FEBC2D}" type="presParOf" srcId="{833D9620-87A1-450C-98DB-835A96A9AAC1}" destId="{217C2DB4-B07A-416E-B448-41DAF9197293}" srcOrd="2" destOrd="0" presId="urn:microsoft.com/office/officeart/2005/8/layout/orgChart1"/>
    <dgm:cxn modelId="{787E1F3D-677E-47F1-9D31-444495185942}" type="presParOf" srcId="{FAF5A59A-7F50-4725-8158-B848D23938FC}" destId="{0AE09D84-0107-45DF-90B8-95D1D6751686}" srcOrd="6" destOrd="0" presId="urn:microsoft.com/office/officeart/2005/8/layout/orgChart1"/>
    <dgm:cxn modelId="{FB3DF15E-E5B4-425F-9869-96A0C3875BCE}" type="presParOf" srcId="{FAF5A59A-7F50-4725-8158-B848D23938FC}" destId="{E2F7A8BE-E82C-4511-AE51-1B6A58A2E0F8}" srcOrd="7" destOrd="0" presId="urn:microsoft.com/office/officeart/2005/8/layout/orgChart1"/>
    <dgm:cxn modelId="{45F85262-46F3-471E-B0AC-CCD720F4F904}" type="presParOf" srcId="{E2F7A8BE-E82C-4511-AE51-1B6A58A2E0F8}" destId="{7E200BE9-0C26-44EA-AD5D-012E38EBF055}" srcOrd="0" destOrd="0" presId="urn:microsoft.com/office/officeart/2005/8/layout/orgChart1"/>
    <dgm:cxn modelId="{05A09F36-1B63-4008-92E0-78242A8B4E99}" type="presParOf" srcId="{7E200BE9-0C26-44EA-AD5D-012E38EBF055}" destId="{EB2F4B41-7636-494A-AA43-4AFC84EB3790}" srcOrd="0" destOrd="0" presId="urn:microsoft.com/office/officeart/2005/8/layout/orgChart1"/>
    <dgm:cxn modelId="{61D1CEBD-252A-41DE-BA50-0D146557D19F}" type="presParOf" srcId="{7E200BE9-0C26-44EA-AD5D-012E38EBF055}" destId="{F2B9D177-3F90-4A91-AF77-F565FB2D6B46}" srcOrd="1" destOrd="0" presId="urn:microsoft.com/office/officeart/2005/8/layout/orgChart1"/>
    <dgm:cxn modelId="{D8D3C4A4-0BC6-4889-8843-90E06EEB6710}" type="presParOf" srcId="{E2F7A8BE-E82C-4511-AE51-1B6A58A2E0F8}" destId="{FFD2445F-5BD9-46CC-B519-E31C880B82EC}" srcOrd="1" destOrd="0" presId="urn:microsoft.com/office/officeart/2005/8/layout/orgChart1"/>
    <dgm:cxn modelId="{95E7E6DB-E6C6-458F-BDD1-FA41AD344E81}" type="presParOf" srcId="{E2F7A8BE-E82C-4511-AE51-1B6A58A2E0F8}" destId="{0C123416-6882-43D6-9E57-82AC4465357D}" srcOrd="2" destOrd="0" presId="urn:microsoft.com/office/officeart/2005/8/layout/orgChart1"/>
    <dgm:cxn modelId="{61077F14-3367-49DD-9FBB-F07B3BADA26A}" type="presParOf" srcId="{4982163B-0B12-4E8A-8793-7222F8339ED9}" destId="{1DC7F46E-D75F-4ACE-A50D-D6E1AB9C371A}" srcOrd="2" destOrd="0" presId="urn:microsoft.com/office/officeart/2005/8/layout/orgChart1"/>
    <dgm:cxn modelId="{AF253713-3D83-4947-9111-8B13EE00EE73}" type="presParOf" srcId="{C6705803-44BC-47C1-AF13-3D7E98396ECD}" destId="{1140DBB3-86C8-4BA1-9CD4-12423885A4B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EA78B4-FEA0-449E-A42F-4E72FD7CBC8A}" type="doc">
      <dgm:prSet loTypeId="urn:microsoft.com/office/officeart/2005/8/layout/orgChart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622BDAB-2F55-46AB-BA88-3A0626579C97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2000" dirty="0"/>
            <a:t>An Official’s Confidence</a:t>
          </a:r>
        </a:p>
      </dgm:t>
    </dgm:pt>
    <dgm:pt modelId="{4C6DFD33-5EFD-4D38-99F9-F20BF15CED92}" type="parTrans" cxnId="{28663317-5D96-44D1-9276-72E4C48D625E}">
      <dgm:prSet/>
      <dgm:spPr/>
      <dgm:t>
        <a:bodyPr/>
        <a:lstStyle/>
        <a:p>
          <a:endParaRPr lang="en-US"/>
        </a:p>
      </dgm:t>
    </dgm:pt>
    <dgm:pt modelId="{1B451AF5-8820-4796-AE77-859C5290D45E}" type="sibTrans" cxnId="{28663317-5D96-44D1-9276-72E4C48D625E}">
      <dgm:prSet/>
      <dgm:spPr/>
      <dgm:t>
        <a:bodyPr/>
        <a:lstStyle/>
        <a:p>
          <a:endParaRPr lang="en-US"/>
        </a:p>
      </dgm:t>
    </dgm:pt>
    <dgm:pt modelId="{59B200CD-1869-41CB-AA7C-11695C8F4EFC}">
      <dgm:prSet phldrT="[Text]"/>
      <dgm:spPr/>
      <dgm:t>
        <a:bodyPr/>
        <a:lstStyle/>
        <a:p>
          <a:r>
            <a:rPr lang="en-US" dirty="0"/>
            <a:t>Rules Knowledge</a:t>
          </a:r>
        </a:p>
      </dgm:t>
    </dgm:pt>
    <dgm:pt modelId="{8C4F9C80-1A63-4DA0-A23E-D665B19FC36A}" type="parTrans" cxnId="{E813CD21-7DA6-49DE-AB09-A7A8ED95E4CB}">
      <dgm:prSet/>
      <dgm:spPr/>
      <dgm:t>
        <a:bodyPr/>
        <a:lstStyle/>
        <a:p>
          <a:endParaRPr lang="en-US"/>
        </a:p>
      </dgm:t>
    </dgm:pt>
    <dgm:pt modelId="{14146F8F-FD2B-4E60-AE6A-6BCFA5F1C3B5}" type="sibTrans" cxnId="{E813CD21-7DA6-49DE-AB09-A7A8ED95E4CB}">
      <dgm:prSet/>
      <dgm:spPr/>
      <dgm:t>
        <a:bodyPr/>
        <a:lstStyle/>
        <a:p>
          <a:endParaRPr lang="en-US"/>
        </a:p>
      </dgm:t>
    </dgm:pt>
    <dgm:pt modelId="{8FEAB4E3-7074-4948-B01D-9DB2E9ED2C4A}">
      <dgm:prSet phldrT="[Text]"/>
      <dgm:spPr/>
      <dgm:t>
        <a:bodyPr/>
        <a:lstStyle/>
        <a:p>
          <a:r>
            <a:rPr lang="en-US" dirty="0"/>
            <a:t>Crew &amp; Staff</a:t>
          </a:r>
        </a:p>
      </dgm:t>
    </dgm:pt>
    <dgm:pt modelId="{E90B883F-65AB-47B6-91CD-73CF0F41B8AC}" type="parTrans" cxnId="{27FA29D9-36E2-4874-8949-9E4C14049AD6}">
      <dgm:prSet/>
      <dgm:spPr/>
      <dgm:t>
        <a:bodyPr/>
        <a:lstStyle/>
        <a:p>
          <a:endParaRPr lang="en-US"/>
        </a:p>
      </dgm:t>
    </dgm:pt>
    <dgm:pt modelId="{2DA28CD0-63D0-4DC6-A4A5-F40D565DD563}" type="sibTrans" cxnId="{27FA29D9-36E2-4874-8949-9E4C14049AD6}">
      <dgm:prSet/>
      <dgm:spPr/>
      <dgm:t>
        <a:bodyPr/>
        <a:lstStyle/>
        <a:p>
          <a:endParaRPr lang="en-US"/>
        </a:p>
      </dgm:t>
    </dgm:pt>
    <dgm:pt modelId="{B5BE3ED1-18E6-4988-8738-F93F715ED058}">
      <dgm:prSet phldrT="[Text]"/>
      <dgm:spPr/>
      <dgm:t>
        <a:bodyPr/>
        <a:lstStyle/>
        <a:p>
          <a:r>
            <a:rPr lang="en-US" dirty="0"/>
            <a:t>Your Ability</a:t>
          </a:r>
        </a:p>
      </dgm:t>
    </dgm:pt>
    <dgm:pt modelId="{846AC91A-D113-4C2B-8DCB-5070F67D4304}" type="parTrans" cxnId="{A3B5716F-1CEB-4DE7-8F1F-585CA74D282A}">
      <dgm:prSet/>
      <dgm:spPr/>
      <dgm:t>
        <a:bodyPr/>
        <a:lstStyle/>
        <a:p>
          <a:endParaRPr lang="en-US"/>
        </a:p>
      </dgm:t>
    </dgm:pt>
    <dgm:pt modelId="{4237A2ED-97EA-44CF-981C-71D174ED8C15}" type="sibTrans" cxnId="{A3B5716F-1CEB-4DE7-8F1F-585CA74D282A}">
      <dgm:prSet/>
      <dgm:spPr/>
      <dgm:t>
        <a:bodyPr/>
        <a:lstStyle/>
        <a:p>
          <a:endParaRPr lang="en-US"/>
        </a:p>
      </dgm:t>
    </dgm:pt>
    <dgm:pt modelId="{456052C1-0448-4FF2-8409-0D6BB3152BCC}">
      <dgm:prSet phldrT="[Text]"/>
      <dgm:spPr/>
      <dgm:t>
        <a:bodyPr/>
        <a:lstStyle/>
        <a:p>
          <a:r>
            <a:rPr lang="en-US" dirty="0"/>
            <a:t>1</a:t>
          </a:r>
          <a:r>
            <a:rPr lang="en-US" baseline="30000" dirty="0"/>
            <a:t>st</a:t>
          </a:r>
          <a:r>
            <a:rPr lang="en-US" dirty="0"/>
            <a:t> Impressions</a:t>
          </a:r>
        </a:p>
      </dgm:t>
    </dgm:pt>
    <dgm:pt modelId="{13532819-7104-4BFC-B73C-47A74902B15D}" type="parTrans" cxnId="{7AD394A1-816E-4581-BDEE-E8721A019459}">
      <dgm:prSet/>
      <dgm:spPr/>
      <dgm:t>
        <a:bodyPr/>
        <a:lstStyle/>
        <a:p>
          <a:endParaRPr lang="en-US"/>
        </a:p>
      </dgm:t>
    </dgm:pt>
    <dgm:pt modelId="{297935DB-0B78-4299-8CE8-C4A2B74759D5}" type="sibTrans" cxnId="{7AD394A1-816E-4581-BDEE-E8721A019459}">
      <dgm:prSet/>
      <dgm:spPr/>
      <dgm:t>
        <a:bodyPr/>
        <a:lstStyle/>
        <a:p>
          <a:endParaRPr lang="en-US"/>
        </a:p>
      </dgm:t>
    </dgm:pt>
    <dgm:pt modelId="{918E6D78-B96C-49D6-B729-EDF43C9B5EE7}">
      <dgm:prSet phldrT="[Text]"/>
      <dgm:spPr/>
      <dgm:t>
        <a:bodyPr/>
        <a:lstStyle/>
        <a:p>
          <a:r>
            <a:rPr lang="en-US" dirty="0"/>
            <a:t>Fitness</a:t>
          </a:r>
        </a:p>
      </dgm:t>
    </dgm:pt>
    <dgm:pt modelId="{0D8EF66F-C7EC-488A-860D-D150D16954A5}" type="parTrans" cxnId="{18EBAD60-029C-4800-BEAA-44719CF9E2BA}">
      <dgm:prSet/>
      <dgm:spPr/>
      <dgm:t>
        <a:bodyPr/>
        <a:lstStyle/>
        <a:p>
          <a:endParaRPr lang="en-US"/>
        </a:p>
      </dgm:t>
    </dgm:pt>
    <dgm:pt modelId="{D751A456-8998-451B-86DE-57CC80629B96}" type="sibTrans" cxnId="{18EBAD60-029C-4800-BEAA-44719CF9E2BA}">
      <dgm:prSet/>
      <dgm:spPr/>
      <dgm:t>
        <a:bodyPr/>
        <a:lstStyle/>
        <a:p>
          <a:endParaRPr lang="en-US"/>
        </a:p>
      </dgm:t>
    </dgm:pt>
    <dgm:pt modelId="{11EA4DA7-0FB6-4B92-AE95-4E724918715E}">
      <dgm:prSet phldrT="[Text]"/>
      <dgm:spPr/>
      <dgm:t>
        <a:bodyPr/>
        <a:lstStyle/>
        <a:p>
          <a:r>
            <a:rPr lang="en-US" dirty="0"/>
            <a:t>Nutrition</a:t>
          </a:r>
        </a:p>
      </dgm:t>
    </dgm:pt>
    <dgm:pt modelId="{78E3E35B-8BE9-47DA-AFCC-B1FE1E67CE68}" type="parTrans" cxnId="{B2DAF772-624F-4B44-BA7B-20E1627103E8}">
      <dgm:prSet/>
      <dgm:spPr/>
      <dgm:t>
        <a:bodyPr/>
        <a:lstStyle/>
        <a:p>
          <a:endParaRPr lang="en-US"/>
        </a:p>
      </dgm:t>
    </dgm:pt>
    <dgm:pt modelId="{FEBB67C2-F2A3-4B43-96C9-76CD4F4BDB01}" type="sibTrans" cxnId="{B2DAF772-624F-4B44-BA7B-20E1627103E8}">
      <dgm:prSet/>
      <dgm:spPr/>
      <dgm:t>
        <a:bodyPr/>
        <a:lstStyle/>
        <a:p>
          <a:endParaRPr lang="en-US"/>
        </a:p>
      </dgm:t>
    </dgm:pt>
    <dgm:pt modelId="{0DB4A2C6-567D-4458-AB27-AB62DA371793}">
      <dgm:prSet phldrT="[Text]"/>
      <dgm:spPr/>
      <dgm:t>
        <a:bodyPr/>
        <a:lstStyle/>
        <a:p>
          <a:r>
            <a:rPr lang="en-US" dirty="0"/>
            <a:t>Hydration</a:t>
          </a:r>
        </a:p>
      </dgm:t>
    </dgm:pt>
    <dgm:pt modelId="{AC6FB5D0-6901-4852-A6DF-2803ED3CBEC9}" type="parTrans" cxnId="{3B8E6B44-F483-4B6F-9678-F0663FD402B1}">
      <dgm:prSet/>
      <dgm:spPr/>
      <dgm:t>
        <a:bodyPr/>
        <a:lstStyle/>
        <a:p>
          <a:endParaRPr lang="en-US"/>
        </a:p>
      </dgm:t>
    </dgm:pt>
    <dgm:pt modelId="{5497E0F8-4615-41A3-BD87-6DCC3F0A2B69}" type="sibTrans" cxnId="{3B8E6B44-F483-4B6F-9678-F0663FD402B1}">
      <dgm:prSet/>
      <dgm:spPr/>
      <dgm:t>
        <a:bodyPr/>
        <a:lstStyle/>
        <a:p>
          <a:endParaRPr lang="en-US"/>
        </a:p>
      </dgm:t>
    </dgm:pt>
    <dgm:pt modelId="{73ACF013-09E0-4156-809E-0E926464401A}">
      <dgm:prSet phldrT="[Text]"/>
      <dgm:spPr/>
      <dgm:t>
        <a:bodyPr/>
        <a:lstStyle/>
        <a:p>
          <a:r>
            <a:rPr lang="en-US" dirty="0"/>
            <a:t>Recovery</a:t>
          </a:r>
        </a:p>
      </dgm:t>
    </dgm:pt>
    <dgm:pt modelId="{8F25E379-5F33-4ACA-83FD-A2EFE1E186A4}" type="parTrans" cxnId="{59B28614-62B0-4B65-9E0C-8631AF544457}">
      <dgm:prSet/>
      <dgm:spPr/>
      <dgm:t>
        <a:bodyPr/>
        <a:lstStyle/>
        <a:p>
          <a:endParaRPr lang="en-US"/>
        </a:p>
      </dgm:t>
    </dgm:pt>
    <dgm:pt modelId="{62DA6096-83CB-45B1-883B-EE5DD4EE183E}" type="sibTrans" cxnId="{59B28614-62B0-4B65-9E0C-8631AF544457}">
      <dgm:prSet/>
      <dgm:spPr/>
      <dgm:t>
        <a:bodyPr/>
        <a:lstStyle/>
        <a:p>
          <a:endParaRPr lang="en-US"/>
        </a:p>
      </dgm:t>
    </dgm:pt>
    <dgm:pt modelId="{286590C9-BAF8-4C86-A66F-57C592A00B9A}">
      <dgm:prSet phldrT="[Text]"/>
      <dgm:spPr/>
      <dgm:t>
        <a:bodyPr/>
        <a:lstStyle/>
        <a:p>
          <a:r>
            <a:rPr lang="en-US" dirty="0"/>
            <a:t>Teamwork</a:t>
          </a:r>
        </a:p>
      </dgm:t>
    </dgm:pt>
    <dgm:pt modelId="{52E1B46F-7BE8-4999-88A4-26A2DDA31ECC}" type="parTrans" cxnId="{5457DB90-4761-4F2F-BC92-5A3B3111A9D1}">
      <dgm:prSet/>
      <dgm:spPr/>
      <dgm:t>
        <a:bodyPr/>
        <a:lstStyle/>
        <a:p>
          <a:endParaRPr lang="en-US"/>
        </a:p>
      </dgm:t>
    </dgm:pt>
    <dgm:pt modelId="{A2CB1F60-A1B8-4C4F-A178-D791B517B5CE}" type="sibTrans" cxnId="{5457DB90-4761-4F2F-BC92-5A3B3111A9D1}">
      <dgm:prSet/>
      <dgm:spPr/>
      <dgm:t>
        <a:bodyPr/>
        <a:lstStyle/>
        <a:p>
          <a:endParaRPr lang="en-US"/>
        </a:p>
      </dgm:t>
    </dgm:pt>
    <dgm:pt modelId="{442117B0-6C8E-4F84-B512-B4C1CF3A4769}">
      <dgm:prSet phldrT="[Text]"/>
      <dgm:spPr/>
      <dgm:t>
        <a:bodyPr/>
        <a:lstStyle/>
        <a:p>
          <a:r>
            <a:rPr lang="en-US" dirty="0"/>
            <a:t>Communication</a:t>
          </a:r>
        </a:p>
      </dgm:t>
    </dgm:pt>
    <dgm:pt modelId="{29188177-B66A-4060-9A66-8ED33C2E99DF}" type="parTrans" cxnId="{D9F56E24-A3CF-447D-BBCE-364480C2DCEE}">
      <dgm:prSet/>
      <dgm:spPr/>
      <dgm:t>
        <a:bodyPr/>
        <a:lstStyle/>
        <a:p>
          <a:endParaRPr lang="en-US"/>
        </a:p>
      </dgm:t>
    </dgm:pt>
    <dgm:pt modelId="{CC811090-1320-424A-99BA-32666BFCC4A9}" type="sibTrans" cxnId="{D9F56E24-A3CF-447D-BBCE-364480C2DCEE}">
      <dgm:prSet/>
      <dgm:spPr/>
      <dgm:t>
        <a:bodyPr/>
        <a:lstStyle/>
        <a:p>
          <a:endParaRPr lang="en-US"/>
        </a:p>
      </dgm:t>
    </dgm:pt>
    <dgm:pt modelId="{EC49DBBC-41AF-44EE-8FC9-2432974340AA}">
      <dgm:prSet phldrT="[Text]"/>
      <dgm:spPr/>
      <dgm:t>
        <a:bodyPr/>
        <a:lstStyle/>
        <a:p>
          <a:r>
            <a:rPr lang="en-US" dirty="0"/>
            <a:t>Pressure Make Diamonds</a:t>
          </a:r>
        </a:p>
      </dgm:t>
    </dgm:pt>
    <dgm:pt modelId="{76A1206C-95D8-4F38-9578-C9BEA472A610}" type="parTrans" cxnId="{DA72CC4F-0596-4B13-B796-D8D40A5D74F8}">
      <dgm:prSet/>
      <dgm:spPr/>
      <dgm:t>
        <a:bodyPr/>
        <a:lstStyle/>
        <a:p>
          <a:endParaRPr lang="en-US"/>
        </a:p>
      </dgm:t>
    </dgm:pt>
    <dgm:pt modelId="{C0FA467D-2742-4201-B2A1-D73C54A48D8F}" type="sibTrans" cxnId="{DA72CC4F-0596-4B13-B796-D8D40A5D74F8}">
      <dgm:prSet/>
      <dgm:spPr/>
      <dgm:t>
        <a:bodyPr/>
        <a:lstStyle/>
        <a:p>
          <a:endParaRPr lang="en-US"/>
        </a:p>
      </dgm:t>
    </dgm:pt>
    <dgm:pt modelId="{6AC678E2-0CC2-45EE-9B82-3704C7133975}">
      <dgm:prSet phldrT="[Text]"/>
      <dgm:spPr/>
      <dgm:t>
        <a:bodyPr/>
        <a:lstStyle/>
        <a:p>
          <a:r>
            <a:rPr lang="en-US" dirty="0"/>
            <a:t>Well Written</a:t>
          </a:r>
        </a:p>
      </dgm:t>
    </dgm:pt>
    <dgm:pt modelId="{9EC73FFD-9AFE-495E-BE24-AFADBFB7607C}" type="parTrans" cxnId="{EDA648EF-B078-42A8-A586-D64046353D62}">
      <dgm:prSet/>
      <dgm:spPr/>
      <dgm:t>
        <a:bodyPr/>
        <a:lstStyle/>
        <a:p>
          <a:endParaRPr lang="en-US"/>
        </a:p>
      </dgm:t>
    </dgm:pt>
    <dgm:pt modelId="{7D0C83EC-B4AE-494A-95B3-1122FABDC411}" type="sibTrans" cxnId="{EDA648EF-B078-42A8-A586-D64046353D62}">
      <dgm:prSet/>
      <dgm:spPr/>
      <dgm:t>
        <a:bodyPr/>
        <a:lstStyle/>
        <a:p>
          <a:endParaRPr lang="en-US"/>
        </a:p>
      </dgm:t>
    </dgm:pt>
    <dgm:pt modelId="{55318CF9-4E9C-4CFD-B8BB-A3511D3EBD66}">
      <dgm:prSet phldrT="[Text]"/>
      <dgm:spPr/>
      <dgm:t>
        <a:bodyPr/>
        <a:lstStyle/>
        <a:p>
          <a:r>
            <a:rPr lang="en-US" dirty="0"/>
            <a:t>Uniform</a:t>
          </a:r>
        </a:p>
      </dgm:t>
    </dgm:pt>
    <dgm:pt modelId="{757E034F-070F-4F5F-927D-076FEE8324B0}" type="parTrans" cxnId="{E7DBC618-4F65-4221-A80C-A92408AB6036}">
      <dgm:prSet/>
      <dgm:spPr/>
      <dgm:t>
        <a:bodyPr/>
        <a:lstStyle/>
        <a:p>
          <a:endParaRPr lang="en-US"/>
        </a:p>
      </dgm:t>
    </dgm:pt>
    <dgm:pt modelId="{195D1C13-AED3-4131-A4B8-8F6A6BFB5BFF}" type="sibTrans" cxnId="{E7DBC618-4F65-4221-A80C-A92408AB6036}">
      <dgm:prSet/>
      <dgm:spPr/>
      <dgm:t>
        <a:bodyPr/>
        <a:lstStyle/>
        <a:p>
          <a:endParaRPr lang="en-US"/>
        </a:p>
      </dgm:t>
    </dgm:pt>
    <dgm:pt modelId="{190E9196-ABE3-4C56-94C0-4F7ADB1C2168}">
      <dgm:prSet phldrT="[Text]"/>
      <dgm:spPr/>
      <dgm:t>
        <a:bodyPr/>
        <a:lstStyle/>
        <a:p>
          <a:r>
            <a:rPr lang="en-US" dirty="0"/>
            <a:t>Personality</a:t>
          </a:r>
        </a:p>
      </dgm:t>
    </dgm:pt>
    <dgm:pt modelId="{70E89B92-DD26-4716-B484-F341DFC91E46}" type="parTrans" cxnId="{A18C62B8-9A6A-49E1-81FD-DEFA1E7A373E}">
      <dgm:prSet/>
      <dgm:spPr/>
      <dgm:t>
        <a:bodyPr/>
        <a:lstStyle/>
        <a:p>
          <a:endParaRPr lang="en-US"/>
        </a:p>
      </dgm:t>
    </dgm:pt>
    <dgm:pt modelId="{E2622B73-CB1E-4E50-81C3-64133A9DEA07}" type="sibTrans" cxnId="{A18C62B8-9A6A-49E1-81FD-DEFA1E7A373E}">
      <dgm:prSet/>
      <dgm:spPr/>
      <dgm:t>
        <a:bodyPr/>
        <a:lstStyle/>
        <a:p>
          <a:endParaRPr lang="en-US"/>
        </a:p>
      </dgm:t>
    </dgm:pt>
    <dgm:pt modelId="{D3F5C538-9E48-4DA0-84B5-FA514FD9ACB3}">
      <dgm:prSet phldrT="[Text]"/>
      <dgm:spPr/>
      <dgm:t>
        <a:bodyPr/>
        <a:lstStyle/>
        <a:p>
          <a:r>
            <a:rPr lang="en-US" dirty="0"/>
            <a:t>Plate / Base</a:t>
          </a:r>
        </a:p>
      </dgm:t>
    </dgm:pt>
    <dgm:pt modelId="{D1910FD2-4512-4F56-BFB4-F3BF76E909FF}" type="parTrans" cxnId="{9BF7E15A-E0E3-4269-9ABE-D98169915FFE}">
      <dgm:prSet/>
      <dgm:spPr/>
      <dgm:t>
        <a:bodyPr/>
        <a:lstStyle/>
        <a:p>
          <a:endParaRPr lang="en-US"/>
        </a:p>
      </dgm:t>
    </dgm:pt>
    <dgm:pt modelId="{69FFC2EF-278D-4947-927C-890B83D2D492}" type="sibTrans" cxnId="{9BF7E15A-E0E3-4269-9ABE-D98169915FFE}">
      <dgm:prSet/>
      <dgm:spPr/>
      <dgm:t>
        <a:bodyPr/>
        <a:lstStyle/>
        <a:p>
          <a:endParaRPr lang="en-US"/>
        </a:p>
      </dgm:t>
    </dgm:pt>
    <dgm:pt modelId="{D742ADEF-8786-41B8-840F-C16AE221AFE8}">
      <dgm:prSet phldrT="[Text]"/>
      <dgm:spPr/>
      <dgm:t>
        <a:bodyPr/>
        <a:lstStyle/>
        <a:p>
          <a:r>
            <a:rPr lang="en-US" dirty="0"/>
            <a:t>Difficult Situations</a:t>
          </a:r>
        </a:p>
      </dgm:t>
    </dgm:pt>
    <dgm:pt modelId="{A4C5FCAC-4FC4-4E98-8B15-24B64403F896}" type="parTrans" cxnId="{7C311112-7673-41A6-A4B6-95769BF4B80F}">
      <dgm:prSet/>
      <dgm:spPr/>
      <dgm:t>
        <a:bodyPr/>
        <a:lstStyle/>
        <a:p>
          <a:endParaRPr lang="en-US"/>
        </a:p>
      </dgm:t>
    </dgm:pt>
    <dgm:pt modelId="{F744F90E-A61A-4551-98BC-642CF90C164A}" type="sibTrans" cxnId="{7C311112-7673-41A6-A4B6-95769BF4B80F}">
      <dgm:prSet/>
      <dgm:spPr/>
      <dgm:t>
        <a:bodyPr/>
        <a:lstStyle/>
        <a:p>
          <a:endParaRPr lang="en-US"/>
        </a:p>
      </dgm:t>
    </dgm:pt>
    <dgm:pt modelId="{AE198DAC-05B0-4F36-A174-ECB8E9849F6D}">
      <dgm:prSet phldrT="[Text]"/>
      <dgm:spPr/>
      <dgm:t>
        <a:bodyPr/>
        <a:lstStyle/>
        <a:p>
          <a:r>
            <a:rPr lang="en-US" dirty="0"/>
            <a:t>Signals/Voice</a:t>
          </a:r>
        </a:p>
      </dgm:t>
    </dgm:pt>
    <dgm:pt modelId="{710E8F81-F41D-41DA-A180-56F53AD26758}" type="parTrans" cxnId="{9B4A0569-520A-4C8C-9701-DD4DF5D270E2}">
      <dgm:prSet/>
      <dgm:spPr/>
      <dgm:t>
        <a:bodyPr/>
        <a:lstStyle/>
        <a:p>
          <a:endParaRPr lang="en-US"/>
        </a:p>
      </dgm:t>
    </dgm:pt>
    <dgm:pt modelId="{6712357F-FE4C-408C-8944-CCCE89808BF1}" type="sibTrans" cxnId="{9B4A0569-520A-4C8C-9701-DD4DF5D270E2}">
      <dgm:prSet/>
      <dgm:spPr/>
      <dgm:t>
        <a:bodyPr/>
        <a:lstStyle/>
        <a:p>
          <a:endParaRPr lang="en-US"/>
        </a:p>
      </dgm:t>
    </dgm:pt>
    <dgm:pt modelId="{4BDCF218-B376-45A1-B9D1-6F4900C2EFC9}">
      <dgm:prSet phldrT="[Text]"/>
      <dgm:spPr/>
      <dgm:t>
        <a:bodyPr/>
        <a:lstStyle/>
        <a:p>
          <a:r>
            <a:rPr lang="en-US" dirty="0"/>
            <a:t>Flexible but Firm</a:t>
          </a:r>
        </a:p>
      </dgm:t>
    </dgm:pt>
    <dgm:pt modelId="{A50B4DFA-DDB5-41CC-AB6C-225256541B1F}" type="parTrans" cxnId="{1CA09959-0C51-4600-9F35-9DA4782420E4}">
      <dgm:prSet/>
      <dgm:spPr/>
      <dgm:t>
        <a:bodyPr/>
        <a:lstStyle/>
        <a:p>
          <a:endParaRPr lang="en-US"/>
        </a:p>
      </dgm:t>
    </dgm:pt>
    <dgm:pt modelId="{6B9A0845-8BF4-4FEE-BB77-8A9BC39FCE09}" type="sibTrans" cxnId="{1CA09959-0C51-4600-9F35-9DA4782420E4}">
      <dgm:prSet/>
      <dgm:spPr/>
      <dgm:t>
        <a:bodyPr/>
        <a:lstStyle/>
        <a:p>
          <a:endParaRPr lang="en-US"/>
        </a:p>
      </dgm:t>
    </dgm:pt>
    <dgm:pt modelId="{C2760607-63FA-4D6D-B67F-835926CE803A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Journaling</a:t>
          </a:r>
        </a:p>
      </dgm:t>
    </dgm:pt>
    <dgm:pt modelId="{8FC57296-E772-43DB-8ECA-A4BF5FE3ADBC}" type="parTrans" cxnId="{4C8D302B-614D-421F-983E-0A84CB284EE2}">
      <dgm:prSet/>
      <dgm:spPr/>
      <dgm:t>
        <a:bodyPr/>
        <a:lstStyle/>
        <a:p>
          <a:endParaRPr lang="en-US"/>
        </a:p>
      </dgm:t>
    </dgm:pt>
    <dgm:pt modelId="{895875E6-46A3-444E-B7A2-C26A476B4023}" type="sibTrans" cxnId="{4C8D302B-614D-421F-983E-0A84CB284EE2}">
      <dgm:prSet/>
      <dgm:spPr/>
      <dgm:t>
        <a:bodyPr/>
        <a:lstStyle/>
        <a:p>
          <a:endParaRPr lang="en-US"/>
        </a:p>
      </dgm:t>
    </dgm:pt>
    <dgm:pt modelId="{5D1879A7-D41C-4249-BCB9-205844D01479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</a:rPr>
            <a:t>Paperwork</a:t>
          </a:r>
        </a:p>
      </dgm:t>
    </dgm:pt>
    <dgm:pt modelId="{18CFBF47-799D-4A5A-9BF9-AE50AE06CF63}" type="parTrans" cxnId="{D9C0CFEE-CDDC-4915-B96E-52D2B9F45AE7}">
      <dgm:prSet/>
      <dgm:spPr/>
      <dgm:t>
        <a:bodyPr/>
        <a:lstStyle/>
        <a:p>
          <a:endParaRPr lang="en-US"/>
        </a:p>
      </dgm:t>
    </dgm:pt>
    <dgm:pt modelId="{CAA1E954-23BE-47D6-A847-C01D7B40D00E}" type="sibTrans" cxnId="{D9C0CFEE-CDDC-4915-B96E-52D2B9F45AE7}">
      <dgm:prSet/>
      <dgm:spPr/>
      <dgm:t>
        <a:bodyPr/>
        <a:lstStyle/>
        <a:p>
          <a:endParaRPr lang="en-US"/>
        </a:p>
      </dgm:t>
    </dgm:pt>
    <dgm:pt modelId="{F8529E1F-BAE5-4A05-B0C7-C909646D10FE}">
      <dgm:prSet phldrT="[Text]"/>
      <dgm:spPr/>
      <dgm:t>
        <a:bodyPr/>
        <a:lstStyle/>
        <a:p>
          <a:r>
            <a:rPr lang="en-US" dirty="0"/>
            <a:t>Jumbotron</a:t>
          </a:r>
        </a:p>
      </dgm:t>
    </dgm:pt>
    <dgm:pt modelId="{F5B9C34D-A0CA-427B-97FD-7C111DE0A5B5}" type="parTrans" cxnId="{856C3026-A338-4189-A0C6-4950CB32C4C7}">
      <dgm:prSet/>
      <dgm:spPr/>
      <dgm:t>
        <a:bodyPr/>
        <a:lstStyle/>
        <a:p>
          <a:endParaRPr lang="en-US"/>
        </a:p>
      </dgm:t>
    </dgm:pt>
    <dgm:pt modelId="{F8FCA060-A91D-4A5A-AD01-2D3CD9C4E068}" type="sibTrans" cxnId="{856C3026-A338-4189-A0C6-4950CB32C4C7}">
      <dgm:prSet/>
      <dgm:spPr/>
      <dgm:t>
        <a:bodyPr/>
        <a:lstStyle/>
        <a:p>
          <a:endParaRPr lang="en-US"/>
        </a:p>
      </dgm:t>
    </dgm:pt>
    <dgm:pt modelId="{989C5E73-4B7B-489E-A384-FD0E208D5F93}">
      <dgm:prSet phldrT="[Text]"/>
      <dgm:spPr/>
      <dgm:t>
        <a:bodyPr/>
        <a:lstStyle/>
        <a:p>
          <a:r>
            <a:rPr lang="en-US" dirty="0"/>
            <a:t>Routine/Surprise</a:t>
          </a:r>
        </a:p>
      </dgm:t>
    </dgm:pt>
    <dgm:pt modelId="{BD77D75E-8CFC-4183-BBF0-7DA88D6087FB}" type="parTrans" cxnId="{239E0B61-0C91-4B6C-B312-954EFD36D462}">
      <dgm:prSet/>
      <dgm:spPr/>
      <dgm:t>
        <a:bodyPr/>
        <a:lstStyle/>
        <a:p>
          <a:endParaRPr lang="en-US"/>
        </a:p>
      </dgm:t>
    </dgm:pt>
    <dgm:pt modelId="{E8A11C6B-F9B1-4361-B304-2AEFF678FD74}" type="sibTrans" cxnId="{239E0B61-0C91-4B6C-B312-954EFD36D462}">
      <dgm:prSet/>
      <dgm:spPr/>
      <dgm:t>
        <a:bodyPr/>
        <a:lstStyle/>
        <a:p>
          <a:endParaRPr lang="en-US"/>
        </a:p>
      </dgm:t>
    </dgm:pt>
    <dgm:pt modelId="{59D35CC8-2FB2-4035-B1C8-952F51AB27A8}">
      <dgm:prSet phldrT="[Text]"/>
      <dgm:spPr/>
      <dgm:t>
        <a:bodyPr/>
        <a:lstStyle/>
        <a:p>
          <a:r>
            <a:rPr lang="en-US" dirty="0"/>
            <a:t>Every Game Is A Big Game</a:t>
          </a:r>
        </a:p>
      </dgm:t>
    </dgm:pt>
    <dgm:pt modelId="{5B5B2FDA-7F21-4CF5-A189-1BD8BD7CB660}" type="parTrans" cxnId="{67DEB680-63DA-4DBE-849B-800284FF78D8}">
      <dgm:prSet/>
      <dgm:spPr/>
      <dgm:t>
        <a:bodyPr/>
        <a:lstStyle/>
        <a:p>
          <a:endParaRPr lang="en-US"/>
        </a:p>
      </dgm:t>
    </dgm:pt>
    <dgm:pt modelId="{FC27435F-2353-4433-BCF1-218CF8FED138}" type="sibTrans" cxnId="{67DEB680-63DA-4DBE-849B-800284FF78D8}">
      <dgm:prSet/>
      <dgm:spPr/>
      <dgm:t>
        <a:bodyPr/>
        <a:lstStyle/>
        <a:p>
          <a:endParaRPr lang="en-US"/>
        </a:p>
      </dgm:t>
    </dgm:pt>
    <dgm:pt modelId="{CEEC93F7-09BD-4678-B924-9F82B7887F2E}">
      <dgm:prSet phldrT="[Text]"/>
      <dgm:spPr/>
      <dgm:t>
        <a:bodyPr/>
        <a:lstStyle/>
        <a:p>
          <a:r>
            <a:rPr lang="en-US" dirty="0"/>
            <a:t>Expressions</a:t>
          </a:r>
        </a:p>
      </dgm:t>
    </dgm:pt>
    <dgm:pt modelId="{E11EA6F9-6A25-40A2-9202-910B8EC64A1D}" type="parTrans" cxnId="{5C50CD59-C2A9-49AE-9B6A-74544EAA7E77}">
      <dgm:prSet/>
      <dgm:spPr/>
      <dgm:t>
        <a:bodyPr/>
        <a:lstStyle/>
        <a:p>
          <a:endParaRPr lang="en-US"/>
        </a:p>
      </dgm:t>
    </dgm:pt>
    <dgm:pt modelId="{EB79F464-CF92-489F-AFA3-A1BA5B546E73}" type="sibTrans" cxnId="{5C50CD59-C2A9-49AE-9B6A-74544EAA7E77}">
      <dgm:prSet/>
      <dgm:spPr/>
      <dgm:t>
        <a:bodyPr/>
        <a:lstStyle/>
        <a:p>
          <a:endParaRPr lang="en-US"/>
        </a:p>
      </dgm:t>
    </dgm:pt>
    <dgm:pt modelId="{87653FC8-286A-4B5C-9B4E-DE8BFC71D715}">
      <dgm:prSet phldrT="[Text]"/>
      <dgm:spPr/>
      <dgm:t>
        <a:bodyPr/>
        <a:lstStyle/>
        <a:p>
          <a:r>
            <a:rPr lang="en-US" dirty="0"/>
            <a:t>History</a:t>
          </a:r>
        </a:p>
      </dgm:t>
    </dgm:pt>
    <dgm:pt modelId="{00B75D37-27E3-4D48-9FAF-55191FFEC341}" type="parTrans" cxnId="{E089190F-F839-4C1E-8EA4-AB7722ECD916}">
      <dgm:prSet/>
      <dgm:spPr/>
      <dgm:t>
        <a:bodyPr/>
        <a:lstStyle/>
        <a:p>
          <a:endParaRPr lang="en-US"/>
        </a:p>
      </dgm:t>
    </dgm:pt>
    <dgm:pt modelId="{0A3C8931-08BB-4E34-9AB9-6343839E8EC1}" type="sibTrans" cxnId="{E089190F-F839-4C1E-8EA4-AB7722ECD916}">
      <dgm:prSet/>
      <dgm:spPr/>
      <dgm:t>
        <a:bodyPr/>
        <a:lstStyle/>
        <a:p>
          <a:endParaRPr lang="en-US"/>
        </a:p>
      </dgm:t>
    </dgm:pt>
    <dgm:pt modelId="{0DCD5879-41A2-4176-B87A-1C59E4E0E765}">
      <dgm:prSet phldrT="[Text]"/>
      <dgm:spPr/>
      <dgm:t>
        <a:bodyPr/>
        <a:lstStyle/>
        <a:p>
          <a:r>
            <a:rPr lang="en-US" dirty="0"/>
            <a:t>Guidelines</a:t>
          </a:r>
        </a:p>
      </dgm:t>
    </dgm:pt>
    <dgm:pt modelId="{7036E01B-7EC6-4C7A-921C-9FB1B4C93738}" type="parTrans" cxnId="{7010ADD3-1565-4C1B-AB58-1E8F51E85C9B}">
      <dgm:prSet/>
      <dgm:spPr/>
      <dgm:t>
        <a:bodyPr/>
        <a:lstStyle/>
        <a:p>
          <a:endParaRPr lang="en-US"/>
        </a:p>
      </dgm:t>
    </dgm:pt>
    <dgm:pt modelId="{082C5FD4-C8E8-4F6A-8459-FEEB02E65C7F}" type="sibTrans" cxnId="{7010ADD3-1565-4C1B-AB58-1E8F51E85C9B}">
      <dgm:prSet/>
      <dgm:spPr/>
      <dgm:t>
        <a:bodyPr/>
        <a:lstStyle/>
        <a:p>
          <a:endParaRPr lang="en-US"/>
        </a:p>
      </dgm:t>
    </dgm:pt>
    <dgm:pt modelId="{4EA2DAAA-EC4B-4FB1-963C-2FA383B5AA5A}">
      <dgm:prSet phldrT="[Text]"/>
      <dgm:spPr/>
      <dgm:t>
        <a:bodyPr/>
        <a:lstStyle/>
        <a:p>
          <a:r>
            <a:rPr lang="en-US" dirty="0"/>
            <a:t>Warnings</a:t>
          </a:r>
        </a:p>
      </dgm:t>
    </dgm:pt>
    <dgm:pt modelId="{9AC57E96-C311-4FBE-AAB6-2630C0E8BACD}" type="parTrans" cxnId="{63DDBD7A-77CB-456E-B2B7-8E706ED6AAC0}">
      <dgm:prSet/>
      <dgm:spPr/>
      <dgm:t>
        <a:bodyPr/>
        <a:lstStyle/>
        <a:p>
          <a:endParaRPr lang="en-US"/>
        </a:p>
      </dgm:t>
    </dgm:pt>
    <dgm:pt modelId="{F03A891D-990D-4267-8EBD-9F101B2BA438}" type="sibTrans" cxnId="{63DDBD7A-77CB-456E-B2B7-8E706ED6AAC0}">
      <dgm:prSet/>
      <dgm:spPr/>
      <dgm:t>
        <a:bodyPr/>
        <a:lstStyle/>
        <a:p>
          <a:endParaRPr lang="en-US"/>
        </a:p>
      </dgm:t>
    </dgm:pt>
    <dgm:pt modelId="{87BF746A-007A-47A9-A2C3-8F40381A0446}">
      <dgm:prSet phldrT="[Text]"/>
      <dgm:spPr/>
      <dgm:t>
        <a:bodyPr/>
        <a:lstStyle/>
        <a:p>
          <a:r>
            <a:rPr lang="en-US" dirty="0"/>
            <a:t>Removal</a:t>
          </a:r>
        </a:p>
      </dgm:t>
    </dgm:pt>
    <dgm:pt modelId="{723AB143-63E3-4375-8464-0F5F32B0A1FF}" type="parTrans" cxnId="{E07208D9-85F4-413B-B368-681489FC52F5}">
      <dgm:prSet/>
      <dgm:spPr/>
      <dgm:t>
        <a:bodyPr/>
        <a:lstStyle/>
        <a:p>
          <a:endParaRPr lang="en-US"/>
        </a:p>
      </dgm:t>
    </dgm:pt>
    <dgm:pt modelId="{2389EDCB-B4A1-4504-AB6D-71D866807C0F}" type="sibTrans" cxnId="{E07208D9-85F4-413B-B368-681489FC52F5}">
      <dgm:prSet/>
      <dgm:spPr/>
      <dgm:t>
        <a:bodyPr/>
        <a:lstStyle/>
        <a:p>
          <a:endParaRPr lang="en-US"/>
        </a:p>
      </dgm:t>
    </dgm:pt>
    <dgm:pt modelId="{7DAF709D-2A1B-40B7-A3E2-0AEEF9A71746}">
      <dgm:prSet phldrT="[Text]"/>
      <dgm:spPr/>
      <dgm:t>
        <a:bodyPr/>
        <a:lstStyle/>
        <a:p>
          <a:r>
            <a:rPr lang="en-US" dirty="0"/>
            <a:t>Longevity</a:t>
          </a:r>
        </a:p>
      </dgm:t>
    </dgm:pt>
    <dgm:pt modelId="{3C6C64FE-CF34-4DB6-B001-FE82CABB5C42}" type="parTrans" cxnId="{936A7A4D-89BD-4434-88B2-84F910593FC9}">
      <dgm:prSet/>
      <dgm:spPr/>
      <dgm:t>
        <a:bodyPr/>
        <a:lstStyle/>
        <a:p>
          <a:endParaRPr lang="en-US"/>
        </a:p>
      </dgm:t>
    </dgm:pt>
    <dgm:pt modelId="{19611B30-270C-4AA3-8EA6-B3348BAEC964}" type="sibTrans" cxnId="{936A7A4D-89BD-4434-88B2-84F910593FC9}">
      <dgm:prSet/>
      <dgm:spPr/>
      <dgm:t>
        <a:bodyPr/>
        <a:lstStyle/>
        <a:p>
          <a:endParaRPr lang="en-US"/>
        </a:p>
      </dgm:t>
    </dgm:pt>
    <dgm:pt modelId="{E00E1DB6-9A4F-4240-82EB-7A1234C4428D}">
      <dgm:prSet phldrT="[Text]"/>
      <dgm:spPr/>
      <dgm:t>
        <a:bodyPr/>
        <a:lstStyle/>
        <a:p>
          <a:r>
            <a:rPr lang="en-US" dirty="0"/>
            <a:t>Have Class</a:t>
          </a:r>
        </a:p>
      </dgm:t>
    </dgm:pt>
    <dgm:pt modelId="{C29025B6-E518-415A-A234-995D4360DA20}" type="parTrans" cxnId="{447FEFE0-61F8-454F-8FE7-E253F9B9B077}">
      <dgm:prSet/>
      <dgm:spPr/>
      <dgm:t>
        <a:bodyPr/>
        <a:lstStyle/>
        <a:p>
          <a:endParaRPr lang="en-US"/>
        </a:p>
      </dgm:t>
    </dgm:pt>
    <dgm:pt modelId="{32725F6D-8D58-4CAB-A197-20781DB1DE98}" type="sibTrans" cxnId="{447FEFE0-61F8-454F-8FE7-E253F9B9B077}">
      <dgm:prSet/>
      <dgm:spPr/>
      <dgm:t>
        <a:bodyPr/>
        <a:lstStyle/>
        <a:p>
          <a:endParaRPr lang="en-US"/>
        </a:p>
      </dgm:t>
    </dgm:pt>
    <dgm:pt modelId="{2E42BBE3-9020-4BB8-B1EE-500B151FD127}" type="pres">
      <dgm:prSet presAssocID="{11EA78B4-FEA0-449E-A42F-4E72FD7CBC8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6705803-44BC-47C1-AF13-3D7E98396ECD}" type="pres">
      <dgm:prSet presAssocID="{7622BDAB-2F55-46AB-BA88-3A0626579C97}" presName="hierRoot1" presStyleCnt="0">
        <dgm:presLayoutVars>
          <dgm:hierBranch val="init"/>
        </dgm:presLayoutVars>
      </dgm:prSet>
      <dgm:spPr/>
    </dgm:pt>
    <dgm:pt modelId="{A3F99740-A773-4D4B-B5C2-A9783FF203AF}" type="pres">
      <dgm:prSet presAssocID="{7622BDAB-2F55-46AB-BA88-3A0626579C97}" presName="rootComposite1" presStyleCnt="0"/>
      <dgm:spPr/>
    </dgm:pt>
    <dgm:pt modelId="{B97ECBEE-49DF-4310-94B3-F3E070F3B2E3}" type="pres">
      <dgm:prSet presAssocID="{7622BDAB-2F55-46AB-BA88-3A0626579C97}" presName="rootText1" presStyleLbl="node0" presStyleIdx="0" presStyleCnt="1" custScaleX="362001" custScaleY="145626" custLinFactNeighborX="-15155" custLinFactNeighborY="-45911">
        <dgm:presLayoutVars>
          <dgm:chPref val="3"/>
        </dgm:presLayoutVars>
      </dgm:prSet>
      <dgm:spPr/>
    </dgm:pt>
    <dgm:pt modelId="{B3438A2E-EEBA-4D21-A7B1-C0A6AAE08CD0}" type="pres">
      <dgm:prSet presAssocID="{7622BDAB-2F55-46AB-BA88-3A0626579C97}" presName="rootConnector1" presStyleLbl="node1" presStyleIdx="0" presStyleCnt="0"/>
      <dgm:spPr/>
    </dgm:pt>
    <dgm:pt modelId="{36C40B89-5450-46EE-BA5C-D42892E1560D}" type="pres">
      <dgm:prSet presAssocID="{7622BDAB-2F55-46AB-BA88-3A0626579C97}" presName="hierChild2" presStyleCnt="0"/>
      <dgm:spPr/>
    </dgm:pt>
    <dgm:pt modelId="{B3780BC0-413F-4729-A483-F785760C29F4}" type="pres">
      <dgm:prSet presAssocID="{8C4F9C80-1A63-4DA0-A23E-D665B19FC36A}" presName="Name37" presStyleLbl="parChTrans1D2" presStyleIdx="0" presStyleCnt="6"/>
      <dgm:spPr/>
    </dgm:pt>
    <dgm:pt modelId="{F4590D9B-CB36-4D91-90E3-A0CC7F27708B}" type="pres">
      <dgm:prSet presAssocID="{59B200CD-1869-41CB-AA7C-11695C8F4EFC}" presName="hierRoot2" presStyleCnt="0">
        <dgm:presLayoutVars>
          <dgm:hierBranch val="init"/>
        </dgm:presLayoutVars>
      </dgm:prSet>
      <dgm:spPr/>
    </dgm:pt>
    <dgm:pt modelId="{8004F0EE-FB7C-4FAB-B0B4-769C38570EFB}" type="pres">
      <dgm:prSet presAssocID="{59B200CD-1869-41CB-AA7C-11695C8F4EFC}" presName="rootComposite" presStyleCnt="0"/>
      <dgm:spPr/>
    </dgm:pt>
    <dgm:pt modelId="{5F54E79B-B8DC-4E44-A6B7-F4517B3F287F}" type="pres">
      <dgm:prSet presAssocID="{59B200CD-1869-41CB-AA7C-11695C8F4EFC}" presName="rootText" presStyleLbl="node2" presStyleIdx="0" presStyleCnt="6">
        <dgm:presLayoutVars>
          <dgm:chPref val="3"/>
        </dgm:presLayoutVars>
      </dgm:prSet>
      <dgm:spPr/>
    </dgm:pt>
    <dgm:pt modelId="{07EA0423-7E01-48A8-AFA1-F539AB4A3EA1}" type="pres">
      <dgm:prSet presAssocID="{59B200CD-1869-41CB-AA7C-11695C8F4EFC}" presName="rootConnector" presStyleLbl="node2" presStyleIdx="0" presStyleCnt="6"/>
      <dgm:spPr/>
    </dgm:pt>
    <dgm:pt modelId="{13FE8827-2288-4157-B2BA-7DF26702396F}" type="pres">
      <dgm:prSet presAssocID="{59B200CD-1869-41CB-AA7C-11695C8F4EFC}" presName="hierChild4" presStyleCnt="0"/>
      <dgm:spPr/>
    </dgm:pt>
    <dgm:pt modelId="{6FAF5A1D-81F8-49F8-91D8-4A9B59E74917}" type="pres">
      <dgm:prSet presAssocID="{00B75D37-27E3-4D48-9FAF-55191FFEC341}" presName="Name37" presStyleLbl="parChTrans1D3" presStyleIdx="0" presStyleCnt="24"/>
      <dgm:spPr/>
    </dgm:pt>
    <dgm:pt modelId="{F50763CA-EE96-4863-A88C-DDEEB5E8044A}" type="pres">
      <dgm:prSet presAssocID="{87653FC8-286A-4B5C-9B4E-DE8BFC71D715}" presName="hierRoot2" presStyleCnt="0">
        <dgm:presLayoutVars>
          <dgm:hierBranch val="init"/>
        </dgm:presLayoutVars>
      </dgm:prSet>
      <dgm:spPr/>
    </dgm:pt>
    <dgm:pt modelId="{D532B21C-683A-45A5-AC1B-74BAC659C38A}" type="pres">
      <dgm:prSet presAssocID="{87653FC8-286A-4B5C-9B4E-DE8BFC71D715}" presName="rootComposite" presStyleCnt="0"/>
      <dgm:spPr/>
    </dgm:pt>
    <dgm:pt modelId="{F72044A1-3C8B-4C60-A8FF-AF902EB3523F}" type="pres">
      <dgm:prSet presAssocID="{87653FC8-286A-4B5C-9B4E-DE8BFC71D715}" presName="rootText" presStyleLbl="node3" presStyleIdx="0" presStyleCnt="24">
        <dgm:presLayoutVars>
          <dgm:chPref val="3"/>
        </dgm:presLayoutVars>
      </dgm:prSet>
      <dgm:spPr/>
    </dgm:pt>
    <dgm:pt modelId="{A486D342-B3C5-4E66-B780-09958B6CDF25}" type="pres">
      <dgm:prSet presAssocID="{87653FC8-286A-4B5C-9B4E-DE8BFC71D715}" presName="rootConnector" presStyleLbl="node3" presStyleIdx="0" presStyleCnt="24"/>
      <dgm:spPr/>
    </dgm:pt>
    <dgm:pt modelId="{6DFE6434-D657-4859-8E97-FE1066F84D5F}" type="pres">
      <dgm:prSet presAssocID="{87653FC8-286A-4B5C-9B4E-DE8BFC71D715}" presName="hierChild4" presStyleCnt="0"/>
      <dgm:spPr/>
    </dgm:pt>
    <dgm:pt modelId="{840489AC-BBAD-49B9-A825-08FC87587A1E}" type="pres">
      <dgm:prSet presAssocID="{87653FC8-286A-4B5C-9B4E-DE8BFC71D715}" presName="hierChild5" presStyleCnt="0"/>
      <dgm:spPr/>
    </dgm:pt>
    <dgm:pt modelId="{11E9BF86-AEC9-4CA1-AFCD-3DE16E6DC94C}" type="pres">
      <dgm:prSet presAssocID="{7036E01B-7EC6-4C7A-921C-9FB1B4C93738}" presName="Name37" presStyleLbl="parChTrans1D3" presStyleIdx="1" presStyleCnt="24"/>
      <dgm:spPr/>
    </dgm:pt>
    <dgm:pt modelId="{4714B88B-DBF8-419A-8E2E-23178A918E32}" type="pres">
      <dgm:prSet presAssocID="{0DCD5879-41A2-4176-B87A-1C59E4E0E765}" presName="hierRoot2" presStyleCnt="0">
        <dgm:presLayoutVars>
          <dgm:hierBranch val="init"/>
        </dgm:presLayoutVars>
      </dgm:prSet>
      <dgm:spPr/>
    </dgm:pt>
    <dgm:pt modelId="{2613A548-09B8-4720-8040-D6A4BDA54ABB}" type="pres">
      <dgm:prSet presAssocID="{0DCD5879-41A2-4176-B87A-1C59E4E0E765}" presName="rootComposite" presStyleCnt="0"/>
      <dgm:spPr/>
    </dgm:pt>
    <dgm:pt modelId="{907136B4-BFCE-4722-B473-E90B4A9E87A5}" type="pres">
      <dgm:prSet presAssocID="{0DCD5879-41A2-4176-B87A-1C59E4E0E765}" presName="rootText" presStyleLbl="node3" presStyleIdx="1" presStyleCnt="24">
        <dgm:presLayoutVars>
          <dgm:chPref val="3"/>
        </dgm:presLayoutVars>
      </dgm:prSet>
      <dgm:spPr/>
    </dgm:pt>
    <dgm:pt modelId="{9563312C-2E1F-48ED-951C-C10BCF5DE6C2}" type="pres">
      <dgm:prSet presAssocID="{0DCD5879-41A2-4176-B87A-1C59E4E0E765}" presName="rootConnector" presStyleLbl="node3" presStyleIdx="1" presStyleCnt="24"/>
      <dgm:spPr/>
    </dgm:pt>
    <dgm:pt modelId="{E2546059-D392-4EE0-A442-F4CC299F64CB}" type="pres">
      <dgm:prSet presAssocID="{0DCD5879-41A2-4176-B87A-1C59E4E0E765}" presName="hierChild4" presStyleCnt="0"/>
      <dgm:spPr/>
    </dgm:pt>
    <dgm:pt modelId="{2C4B26D6-D184-48CB-B0EB-B4D43B1CD185}" type="pres">
      <dgm:prSet presAssocID="{0DCD5879-41A2-4176-B87A-1C59E4E0E765}" presName="hierChild5" presStyleCnt="0"/>
      <dgm:spPr/>
    </dgm:pt>
    <dgm:pt modelId="{6F48C3AB-C425-4BD7-97C9-B75779737C46}" type="pres">
      <dgm:prSet presAssocID="{9AC57E96-C311-4FBE-AAB6-2630C0E8BACD}" presName="Name37" presStyleLbl="parChTrans1D3" presStyleIdx="2" presStyleCnt="24"/>
      <dgm:spPr/>
    </dgm:pt>
    <dgm:pt modelId="{D97D37E0-CB62-450F-9FB3-5866CD833BD0}" type="pres">
      <dgm:prSet presAssocID="{4EA2DAAA-EC4B-4FB1-963C-2FA383B5AA5A}" presName="hierRoot2" presStyleCnt="0">
        <dgm:presLayoutVars>
          <dgm:hierBranch val="init"/>
        </dgm:presLayoutVars>
      </dgm:prSet>
      <dgm:spPr/>
    </dgm:pt>
    <dgm:pt modelId="{6F17B432-9A74-45D3-8B13-873F5FED374D}" type="pres">
      <dgm:prSet presAssocID="{4EA2DAAA-EC4B-4FB1-963C-2FA383B5AA5A}" presName="rootComposite" presStyleCnt="0"/>
      <dgm:spPr/>
    </dgm:pt>
    <dgm:pt modelId="{14BA5BA4-9968-4398-ABF5-1F64C98B8CC4}" type="pres">
      <dgm:prSet presAssocID="{4EA2DAAA-EC4B-4FB1-963C-2FA383B5AA5A}" presName="rootText" presStyleLbl="node3" presStyleIdx="2" presStyleCnt="24">
        <dgm:presLayoutVars>
          <dgm:chPref val="3"/>
        </dgm:presLayoutVars>
      </dgm:prSet>
      <dgm:spPr/>
    </dgm:pt>
    <dgm:pt modelId="{F8F7ADD9-7E17-491E-AA3F-90BAAD058BC1}" type="pres">
      <dgm:prSet presAssocID="{4EA2DAAA-EC4B-4FB1-963C-2FA383B5AA5A}" presName="rootConnector" presStyleLbl="node3" presStyleIdx="2" presStyleCnt="24"/>
      <dgm:spPr/>
    </dgm:pt>
    <dgm:pt modelId="{8DB7EF2D-6438-4F71-8512-7DB2183BAC7C}" type="pres">
      <dgm:prSet presAssocID="{4EA2DAAA-EC4B-4FB1-963C-2FA383B5AA5A}" presName="hierChild4" presStyleCnt="0"/>
      <dgm:spPr/>
    </dgm:pt>
    <dgm:pt modelId="{89D5E324-4C78-44B8-BAC2-2FA03227775B}" type="pres">
      <dgm:prSet presAssocID="{4EA2DAAA-EC4B-4FB1-963C-2FA383B5AA5A}" presName="hierChild5" presStyleCnt="0"/>
      <dgm:spPr/>
    </dgm:pt>
    <dgm:pt modelId="{A09FCABC-3DC2-4A45-AD1D-187C3943520D}" type="pres">
      <dgm:prSet presAssocID="{723AB143-63E3-4375-8464-0F5F32B0A1FF}" presName="Name37" presStyleLbl="parChTrans1D3" presStyleIdx="3" presStyleCnt="24"/>
      <dgm:spPr/>
    </dgm:pt>
    <dgm:pt modelId="{225B9035-5330-4A9A-AAE0-025F65A27496}" type="pres">
      <dgm:prSet presAssocID="{87BF746A-007A-47A9-A2C3-8F40381A0446}" presName="hierRoot2" presStyleCnt="0">
        <dgm:presLayoutVars>
          <dgm:hierBranch val="init"/>
        </dgm:presLayoutVars>
      </dgm:prSet>
      <dgm:spPr/>
    </dgm:pt>
    <dgm:pt modelId="{A9D89984-BE95-4809-B1BA-BE791EEFCE58}" type="pres">
      <dgm:prSet presAssocID="{87BF746A-007A-47A9-A2C3-8F40381A0446}" presName="rootComposite" presStyleCnt="0"/>
      <dgm:spPr/>
    </dgm:pt>
    <dgm:pt modelId="{FA571A75-D1F4-4A88-878D-F1ABAED6EDA4}" type="pres">
      <dgm:prSet presAssocID="{87BF746A-007A-47A9-A2C3-8F40381A0446}" presName="rootText" presStyleLbl="node3" presStyleIdx="3" presStyleCnt="24">
        <dgm:presLayoutVars>
          <dgm:chPref val="3"/>
        </dgm:presLayoutVars>
      </dgm:prSet>
      <dgm:spPr/>
    </dgm:pt>
    <dgm:pt modelId="{55FD46A9-D3D8-4B3F-B208-A0AF3369044A}" type="pres">
      <dgm:prSet presAssocID="{87BF746A-007A-47A9-A2C3-8F40381A0446}" presName="rootConnector" presStyleLbl="node3" presStyleIdx="3" presStyleCnt="24"/>
      <dgm:spPr/>
    </dgm:pt>
    <dgm:pt modelId="{A12BB2C7-8661-4C7E-A470-D9737A0BAA69}" type="pres">
      <dgm:prSet presAssocID="{87BF746A-007A-47A9-A2C3-8F40381A0446}" presName="hierChild4" presStyleCnt="0"/>
      <dgm:spPr/>
    </dgm:pt>
    <dgm:pt modelId="{F19DD4A8-994B-4C3F-BF19-8DA6344367FB}" type="pres">
      <dgm:prSet presAssocID="{87BF746A-007A-47A9-A2C3-8F40381A0446}" presName="hierChild5" presStyleCnt="0"/>
      <dgm:spPr/>
    </dgm:pt>
    <dgm:pt modelId="{24844F85-1C45-414C-8E13-615A4CCFC2B5}" type="pres">
      <dgm:prSet presAssocID="{59B200CD-1869-41CB-AA7C-11695C8F4EFC}" presName="hierChild5" presStyleCnt="0"/>
      <dgm:spPr/>
    </dgm:pt>
    <dgm:pt modelId="{16E6DAA0-CDB7-4A26-9EAB-FDC88AD9A52D}" type="pres">
      <dgm:prSet presAssocID="{E90B883F-65AB-47B6-91CD-73CF0F41B8AC}" presName="Name37" presStyleLbl="parChTrans1D2" presStyleIdx="1" presStyleCnt="6"/>
      <dgm:spPr/>
    </dgm:pt>
    <dgm:pt modelId="{39F1FFEA-6A91-47A8-BF76-B9431C5F4C0B}" type="pres">
      <dgm:prSet presAssocID="{8FEAB4E3-7074-4948-B01D-9DB2E9ED2C4A}" presName="hierRoot2" presStyleCnt="0">
        <dgm:presLayoutVars>
          <dgm:hierBranch val="init"/>
        </dgm:presLayoutVars>
      </dgm:prSet>
      <dgm:spPr/>
    </dgm:pt>
    <dgm:pt modelId="{52C52FAD-3F63-496C-88BA-1E1706B76209}" type="pres">
      <dgm:prSet presAssocID="{8FEAB4E3-7074-4948-B01D-9DB2E9ED2C4A}" presName="rootComposite" presStyleCnt="0"/>
      <dgm:spPr/>
    </dgm:pt>
    <dgm:pt modelId="{80C507B9-8C79-410C-9D0C-992347CBE271}" type="pres">
      <dgm:prSet presAssocID="{8FEAB4E3-7074-4948-B01D-9DB2E9ED2C4A}" presName="rootText" presStyleLbl="node2" presStyleIdx="1" presStyleCnt="6">
        <dgm:presLayoutVars>
          <dgm:chPref val="3"/>
        </dgm:presLayoutVars>
      </dgm:prSet>
      <dgm:spPr/>
    </dgm:pt>
    <dgm:pt modelId="{480D3010-06A8-4F03-9CF4-7F54FD7D87ED}" type="pres">
      <dgm:prSet presAssocID="{8FEAB4E3-7074-4948-B01D-9DB2E9ED2C4A}" presName="rootConnector" presStyleLbl="node2" presStyleIdx="1" presStyleCnt="6"/>
      <dgm:spPr/>
    </dgm:pt>
    <dgm:pt modelId="{ADA9657C-1971-45D8-8C56-21E6E5FB2D72}" type="pres">
      <dgm:prSet presAssocID="{8FEAB4E3-7074-4948-B01D-9DB2E9ED2C4A}" presName="hierChild4" presStyleCnt="0"/>
      <dgm:spPr/>
    </dgm:pt>
    <dgm:pt modelId="{284E4DB8-8439-4FBB-9878-DDAD7F1A1342}" type="pres">
      <dgm:prSet presAssocID="{52E1B46F-7BE8-4999-88A4-26A2DDA31ECC}" presName="Name37" presStyleLbl="parChTrans1D3" presStyleIdx="4" presStyleCnt="24"/>
      <dgm:spPr/>
    </dgm:pt>
    <dgm:pt modelId="{F4B34BDE-07CC-49F7-B429-AA6C2C3670F5}" type="pres">
      <dgm:prSet presAssocID="{286590C9-BAF8-4C86-A66F-57C592A00B9A}" presName="hierRoot2" presStyleCnt="0">
        <dgm:presLayoutVars>
          <dgm:hierBranch val="init"/>
        </dgm:presLayoutVars>
      </dgm:prSet>
      <dgm:spPr/>
    </dgm:pt>
    <dgm:pt modelId="{84833732-DCE5-478D-92FC-F00835BCC29F}" type="pres">
      <dgm:prSet presAssocID="{286590C9-BAF8-4C86-A66F-57C592A00B9A}" presName="rootComposite" presStyleCnt="0"/>
      <dgm:spPr/>
    </dgm:pt>
    <dgm:pt modelId="{91EBE0ED-ADF8-4049-AF1C-03D74325B034}" type="pres">
      <dgm:prSet presAssocID="{286590C9-BAF8-4C86-A66F-57C592A00B9A}" presName="rootText" presStyleLbl="node3" presStyleIdx="4" presStyleCnt="24">
        <dgm:presLayoutVars>
          <dgm:chPref val="3"/>
        </dgm:presLayoutVars>
      </dgm:prSet>
      <dgm:spPr/>
    </dgm:pt>
    <dgm:pt modelId="{7B81E2B0-450E-498E-B567-791CEBF66AC9}" type="pres">
      <dgm:prSet presAssocID="{286590C9-BAF8-4C86-A66F-57C592A00B9A}" presName="rootConnector" presStyleLbl="node3" presStyleIdx="4" presStyleCnt="24"/>
      <dgm:spPr/>
    </dgm:pt>
    <dgm:pt modelId="{8E54BEE8-F090-476A-AF08-6EFFD7EE7E45}" type="pres">
      <dgm:prSet presAssocID="{286590C9-BAF8-4C86-A66F-57C592A00B9A}" presName="hierChild4" presStyleCnt="0"/>
      <dgm:spPr/>
    </dgm:pt>
    <dgm:pt modelId="{81554325-9CF0-4F19-A0FD-97CD04E9278D}" type="pres">
      <dgm:prSet presAssocID="{286590C9-BAF8-4C86-A66F-57C592A00B9A}" presName="hierChild5" presStyleCnt="0"/>
      <dgm:spPr/>
    </dgm:pt>
    <dgm:pt modelId="{B579342F-FE22-4020-80BC-A5DA38B64A32}" type="pres">
      <dgm:prSet presAssocID="{29188177-B66A-4060-9A66-8ED33C2E99DF}" presName="Name37" presStyleLbl="parChTrans1D3" presStyleIdx="5" presStyleCnt="24"/>
      <dgm:spPr/>
    </dgm:pt>
    <dgm:pt modelId="{3B678297-BF53-4E0C-845E-15A16EFE61ED}" type="pres">
      <dgm:prSet presAssocID="{442117B0-6C8E-4F84-B512-B4C1CF3A4769}" presName="hierRoot2" presStyleCnt="0">
        <dgm:presLayoutVars>
          <dgm:hierBranch val="init"/>
        </dgm:presLayoutVars>
      </dgm:prSet>
      <dgm:spPr/>
    </dgm:pt>
    <dgm:pt modelId="{A49CBF1E-1114-427C-83F2-C347197B7253}" type="pres">
      <dgm:prSet presAssocID="{442117B0-6C8E-4F84-B512-B4C1CF3A4769}" presName="rootComposite" presStyleCnt="0"/>
      <dgm:spPr/>
    </dgm:pt>
    <dgm:pt modelId="{969B67DF-829F-44AA-828E-AF91731544B9}" type="pres">
      <dgm:prSet presAssocID="{442117B0-6C8E-4F84-B512-B4C1CF3A4769}" presName="rootText" presStyleLbl="node3" presStyleIdx="5" presStyleCnt="24">
        <dgm:presLayoutVars>
          <dgm:chPref val="3"/>
        </dgm:presLayoutVars>
      </dgm:prSet>
      <dgm:spPr/>
    </dgm:pt>
    <dgm:pt modelId="{B510F0D9-3408-4B22-B202-D855A78BB961}" type="pres">
      <dgm:prSet presAssocID="{442117B0-6C8E-4F84-B512-B4C1CF3A4769}" presName="rootConnector" presStyleLbl="node3" presStyleIdx="5" presStyleCnt="24"/>
      <dgm:spPr/>
    </dgm:pt>
    <dgm:pt modelId="{C23A13E4-F3DD-431E-A589-A372C226BF2C}" type="pres">
      <dgm:prSet presAssocID="{442117B0-6C8E-4F84-B512-B4C1CF3A4769}" presName="hierChild4" presStyleCnt="0"/>
      <dgm:spPr/>
    </dgm:pt>
    <dgm:pt modelId="{D3578502-FA69-4257-8E38-D41484A74EC3}" type="pres">
      <dgm:prSet presAssocID="{442117B0-6C8E-4F84-B512-B4C1CF3A4769}" presName="hierChild5" presStyleCnt="0"/>
      <dgm:spPr/>
    </dgm:pt>
    <dgm:pt modelId="{FA1A4C88-7778-474A-BFC3-7C08DD4C1832}" type="pres">
      <dgm:prSet presAssocID="{A50B4DFA-DDB5-41CC-AB6C-225256541B1F}" presName="Name37" presStyleLbl="parChTrans1D3" presStyleIdx="6" presStyleCnt="24"/>
      <dgm:spPr/>
    </dgm:pt>
    <dgm:pt modelId="{EC6AF32C-8242-44DD-B64F-F8702844937A}" type="pres">
      <dgm:prSet presAssocID="{4BDCF218-B376-45A1-B9D1-6F4900C2EFC9}" presName="hierRoot2" presStyleCnt="0">
        <dgm:presLayoutVars>
          <dgm:hierBranch val="init"/>
        </dgm:presLayoutVars>
      </dgm:prSet>
      <dgm:spPr/>
    </dgm:pt>
    <dgm:pt modelId="{BA44DC1A-B492-4620-9787-D0B41DB5BCCA}" type="pres">
      <dgm:prSet presAssocID="{4BDCF218-B376-45A1-B9D1-6F4900C2EFC9}" presName="rootComposite" presStyleCnt="0"/>
      <dgm:spPr/>
    </dgm:pt>
    <dgm:pt modelId="{955F9963-5E1F-478F-92F1-FEB38629758E}" type="pres">
      <dgm:prSet presAssocID="{4BDCF218-B376-45A1-B9D1-6F4900C2EFC9}" presName="rootText" presStyleLbl="node3" presStyleIdx="6" presStyleCnt="24">
        <dgm:presLayoutVars>
          <dgm:chPref val="3"/>
        </dgm:presLayoutVars>
      </dgm:prSet>
      <dgm:spPr/>
    </dgm:pt>
    <dgm:pt modelId="{73A1A2BF-1084-461C-8AA3-3C351A22F7CC}" type="pres">
      <dgm:prSet presAssocID="{4BDCF218-B376-45A1-B9D1-6F4900C2EFC9}" presName="rootConnector" presStyleLbl="node3" presStyleIdx="6" presStyleCnt="24"/>
      <dgm:spPr/>
    </dgm:pt>
    <dgm:pt modelId="{FE5C4498-ED76-4062-9AA2-DEE937422AD4}" type="pres">
      <dgm:prSet presAssocID="{4BDCF218-B376-45A1-B9D1-6F4900C2EFC9}" presName="hierChild4" presStyleCnt="0"/>
      <dgm:spPr/>
    </dgm:pt>
    <dgm:pt modelId="{B35F0934-6F27-4D2C-A6B2-A093EF7CEA3E}" type="pres">
      <dgm:prSet presAssocID="{4BDCF218-B376-45A1-B9D1-6F4900C2EFC9}" presName="hierChild5" presStyleCnt="0"/>
      <dgm:spPr/>
    </dgm:pt>
    <dgm:pt modelId="{BBF5E0DA-7D48-4891-B9FC-327E99391654}" type="pres">
      <dgm:prSet presAssocID="{E11EA6F9-6A25-40A2-9202-910B8EC64A1D}" presName="Name37" presStyleLbl="parChTrans1D3" presStyleIdx="7" presStyleCnt="24"/>
      <dgm:spPr/>
    </dgm:pt>
    <dgm:pt modelId="{48B28AEC-5924-4321-8A5F-66AEAF09F33C}" type="pres">
      <dgm:prSet presAssocID="{CEEC93F7-09BD-4678-B924-9F82B7887F2E}" presName="hierRoot2" presStyleCnt="0">
        <dgm:presLayoutVars>
          <dgm:hierBranch val="init"/>
        </dgm:presLayoutVars>
      </dgm:prSet>
      <dgm:spPr/>
    </dgm:pt>
    <dgm:pt modelId="{C7AA9BCD-291D-4007-BE8A-67A05506B643}" type="pres">
      <dgm:prSet presAssocID="{CEEC93F7-09BD-4678-B924-9F82B7887F2E}" presName="rootComposite" presStyleCnt="0"/>
      <dgm:spPr/>
    </dgm:pt>
    <dgm:pt modelId="{C490385A-4CEB-4C49-8946-3433D189E84F}" type="pres">
      <dgm:prSet presAssocID="{CEEC93F7-09BD-4678-B924-9F82B7887F2E}" presName="rootText" presStyleLbl="node3" presStyleIdx="7" presStyleCnt="24">
        <dgm:presLayoutVars>
          <dgm:chPref val="3"/>
        </dgm:presLayoutVars>
      </dgm:prSet>
      <dgm:spPr/>
    </dgm:pt>
    <dgm:pt modelId="{B71AE73C-88E9-401F-BB86-020A341D8A16}" type="pres">
      <dgm:prSet presAssocID="{CEEC93F7-09BD-4678-B924-9F82B7887F2E}" presName="rootConnector" presStyleLbl="node3" presStyleIdx="7" presStyleCnt="24"/>
      <dgm:spPr/>
    </dgm:pt>
    <dgm:pt modelId="{0B537BF1-FDE3-4991-8264-761019536EFA}" type="pres">
      <dgm:prSet presAssocID="{CEEC93F7-09BD-4678-B924-9F82B7887F2E}" presName="hierChild4" presStyleCnt="0"/>
      <dgm:spPr/>
    </dgm:pt>
    <dgm:pt modelId="{8A6C71F9-7132-4CFE-AADC-DF5895D26788}" type="pres">
      <dgm:prSet presAssocID="{CEEC93F7-09BD-4678-B924-9F82B7887F2E}" presName="hierChild5" presStyleCnt="0"/>
      <dgm:spPr/>
    </dgm:pt>
    <dgm:pt modelId="{ED289B23-9941-46D6-9B25-BDAE2677F5D0}" type="pres">
      <dgm:prSet presAssocID="{8FEAB4E3-7074-4948-B01D-9DB2E9ED2C4A}" presName="hierChild5" presStyleCnt="0"/>
      <dgm:spPr/>
    </dgm:pt>
    <dgm:pt modelId="{C07E3D6F-119D-4415-8540-05372A666143}" type="pres">
      <dgm:prSet presAssocID="{846AC91A-D113-4C2B-8DCB-5070F67D4304}" presName="Name37" presStyleLbl="parChTrans1D2" presStyleIdx="2" presStyleCnt="6"/>
      <dgm:spPr/>
    </dgm:pt>
    <dgm:pt modelId="{1D26C5ED-4444-48CF-8E55-42E7C5FA5F4A}" type="pres">
      <dgm:prSet presAssocID="{B5BE3ED1-18E6-4988-8738-F93F715ED058}" presName="hierRoot2" presStyleCnt="0">
        <dgm:presLayoutVars>
          <dgm:hierBranch val="init"/>
        </dgm:presLayoutVars>
      </dgm:prSet>
      <dgm:spPr/>
    </dgm:pt>
    <dgm:pt modelId="{C8929AE1-BBEC-4FF3-BF87-BFD2446B3263}" type="pres">
      <dgm:prSet presAssocID="{B5BE3ED1-18E6-4988-8738-F93F715ED058}" presName="rootComposite" presStyleCnt="0"/>
      <dgm:spPr/>
    </dgm:pt>
    <dgm:pt modelId="{9A95384E-D4EC-4A39-9D77-64A2DC5C687F}" type="pres">
      <dgm:prSet presAssocID="{B5BE3ED1-18E6-4988-8738-F93F715ED058}" presName="rootText" presStyleLbl="node2" presStyleIdx="2" presStyleCnt="6">
        <dgm:presLayoutVars>
          <dgm:chPref val="3"/>
        </dgm:presLayoutVars>
      </dgm:prSet>
      <dgm:spPr/>
    </dgm:pt>
    <dgm:pt modelId="{7E1F96E5-04DC-443D-B90A-7A9607FF0CD1}" type="pres">
      <dgm:prSet presAssocID="{B5BE3ED1-18E6-4988-8738-F93F715ED058}" presName="rootConnector" presStyleLbl="node2" presStyleIdx="2" presStyleCnt="6"/>
      <dgm:spPr/>
    </dgm:pt>
    <dgm:pt modelId="{1379B307-B10B-4E28-9CBD-9D2C30B3DEB5}" type="pres">
      <dgm:prSet presAssocID="{B5BE3ED1-18E6-4988-8738-F93F715ED058}" presName="hierChild4" presStyleCnt="0"/>
      <dgm:spPr/>
    </dgm:pt>
    <dgm:pt modelId="{7234B574-DBDC-443D-9516-95EA219BA5AC}" type="pres">
      <dgm:prSet presAssocID="{D1910FD2-4512-4F56-BFB4-F3BF76E909FF}" presName="Name37" presStyleLbl="parChTrans1D3" presStyleIdx="8" presStyleCnt="24"/>
      <dgm:spPr/>
    </dgm:pt>
    <dgm:pt modelId="{EF0AC096-219E-4F86-B9A8-8EED1E933500}" type="pres">
      <dgm:prSet presAssocID="{D3F5C538-9E48-4DA0-84B5-FA514FD9ACB3}" presName="hierRoot2" presStyleCnt="0">
        <dgm:presLayoutVars>
          <dgm:hierBranch val="init"/>
        </dgm:presLayoutVars>
      </dgm:prSet>
      <dgm:spPr/>
    </dgm:pt>
    <dgm:pt modelId="{285F120C-ABFB-4395-8AD0-3DED7CAD8C89}" type="pres">
      <dgm:prSet presAssocID="{D3F5C538-9E48-4DA0-84B5-FA514FD9ACB3}" presName="rootComposite" presStyleCnt="0"/>
      <dgm:spPr/>
    </dgm:pt>
    <dgm:pt modelId="{AAC3552A-F710-4A24-BA69-11904A692B64}" type="pres">
      <dgm:prSet presAssocID="{D3F5C538-9E48-4DA0-84B5-FA514FD9ACB3}" presName="rootText" presStyleLbl="node3" presStyleIdx="8" presStyleCnt="24">
        <dgm:presLayoutVars>
          <dgm:chPref val="3"/>
        </dgm:presLayoutVars>
      </dgm:prSet>
      <dgm:spPr/>
    </dgm:pt>
    <dgm:pt modelId="{DE58AD47-9299-4FF2-9DFA-EC9382196EE3}" type="pres">
      <dgm:prSet presAssocID="{D3F5C538-9E48-4DA0-84B5-FA514FD9ACB3}" presName="rootConnector" presStyleLbl="node3" presStyleIdx="8" presStyleCnt="24"/>
      <dgm:spPr/>
    </dgm:pt>
    <dgm:pt modelId="{77F53745-146C-4410-B410-990B43C29E21}" type="pres">
      <dgm:prSet presAssocID="{D3F5C538-9E48-4DA0-84B5-FA514FD9ACB3}" presName="hierChild4" presStyleCnt="0"/>
      <dgm:spPr/>
    </dgm:pt>
    <dgm:pt modelId="{C2B39D1D-5D88-40CE-89AC-25ABC82F55C0}" type="pres">
      <dgm:prSet presAssocID="{D3F5C538-9E48-4DA0-84B5-FA514FD9ACB3}" presName="hierChild5" presStyleCnt="0"/>
      <dgm:spPr/>
    </dgm:pt>
    <dgm:pt modelId="{A11E6938-B7C0-4077-A1AB-7F93D210C881}" type="pres">
      <dgm:prSet presAssocID="{A4C5FCAC-4FC4-4E98-8B15-24B64403F896}" presName="Name37" presStyleLbl="parChTrans1D3" presStyleIdx="9" presStyleCnt="24"/>
      <dgm:spPr/>
    </dgm:pt>
    <dgm:pt modelId="{745C5544-E3E0-45AA-BF8E-1B538EBFC768}" type="pres">
      <dgm:prSet presAssocID="{D742ADEF-8786-41B8-840F-C16AE221AFE8}" presName="hierRoot2" presStyleCnt="0">
        <dgm:presLayoutVars>
          <dgm:hierBranch val="init"/>
        </dgm:presLayoutVars>
      </dgm:prSet>
      <dgm:spPr/>
    </dgm:pt>
    <dgm:pt modelId="{2BD73986-F290-4D74-B57F-3F1D4B5CD243}" type="pres">
      <dgm:prSet presAssocID="{D742ADEF-8786-41B8-840F-C16AE221AFE8}" presName="rootComposite" presStyleCnt="0"/>
      <dgm:spPr/>
    </dgm:pt>
    <dgm:pt modelId="{46299C5F-3116-45CE-8345-8CC5B211ADCF}" type="pres">
      <dgm:prSet presAssocID="{D742ADEF-8786-41B8-840F-C16AE221AFE8}" presName="rootText" presStyleLbl="node3" presStyleIdx="9" presStyleCnt="24">
        <dgm:presLayoutVars>
          <dgm:chPref val="3"/>
        </dgm:presLayoutVars>
      </dgm:prSet>
      <dgm:spPr/>
    </dgm:pt>
    <dgm:pt modelId="{52159518-F581-4BA7-9A49-F17E6CCAD992}" type="pres">
      <dgm:prSet presAssocID="{D742ADEF-8786-41B8-840F-C16AE221AFE8}" presName="rootConnector" presStyleLbl="node3" presStyleIdx="9" presStyleCnt="24"/>
      <dgm:spPr/>
    </dgm:pt>
    <dgm:pt modelId="{4AC38B04-A2EA-4BB3-9B6D-A1EDD6427D49}" type="pres">
      <dgm:prSet presAssocID="{D742ADEF-8786-41B8-840F-C16AE221AFE8}" presName="hierChild4" presStyleCnt="0"/>
      <dgm:spPr/>
    </dgm:pt>
    <dgm:pt modelId="{A3AE1FAD-8CCC-40CA-A7A1-F02F9464E61F}" type="pres">
      <dgm:prSet presAssocID="{D742ADEF-8786-41B8-840F-C16AE221AFE8}" presName="hierChild5" presStyleCnt="0"/>
      <dgm:spPr/>
    </dgm:pt>
    <dgm:pt modelId="{51890548-D290-4AE4-B2D2-3373343ABEDB}" type="pres">
      <dgm:prSet presAssocID="{710E8F81-F41D-41DA-A180-56F53AD26758}" presName="Name37" presStyleLbl="parChTrans1D3" presStyleIdx="10" presStyleCnt="24"/>
      <dgm:spPr/>
    </dgm:pt>
    <dgm:pt modelId="{F3C9DBBC-BB5C-44CB-8225-2345C0B5A6F9}" type="pres">
      <dgm:prSet presAssocID="{AE198DAC-05B0-4F36-A174-ECB8E9849F6D}" presName="hierRoot2" presStyleCnt="0">
        <dgm:presLayoutVars>
          <dgm:hierBranch val="init"/>
        </dgm:presLayoutVars>
      </dgm:prSet>
      <dgm:spPr/>
    </dgm:pt>
    <dgm:pt modelId="{2C5FF70A-7D41-4873-98B0-49DEB87BAACF}" type="pres">
      <dgm:prSet presAssocID="{AE198DAC-05B0-4F36-A174-ECB8E9849F6D}" presName="rootComposite" presStyleCnt="0"/>
      <dgm:spPr/>
    </dgm:pt>
    <dgm:pt modelId="{BF423299-D87D-402A-B13C-B7442E6C07F1}" type="pres">
      <dgm:prSet presAssocID="{AE198DAC-05B0-4F36-A174-ECB8E9849F6D}" presName="rootText" presStyleLbl="node3" presStyleIdx="10" presStyleCnt="24">
        <dgm:presLayoutVars>
          <dgm:chPref val="3"/>
        </dgm:presLayoutVars>
      </dgm:prSet>
      <dgm:spPr/>
    </dgm:pt>
    <dgm:pt modelId="{2C4EFDC9-E00B-443B-9ED3-3343E4C50482}" type="pres">
      <dgm:prSet presAssocID="{AE198DAC-05B0-4F36-A174-ECB8E9849F6D}" presName="rootConnector" presStyleLbl="node3" presStyleIdx="10" presStyleCnt="24"/>
      <dgm:spPr/>
    </dgm:pt>
    <dgm:pt modelId="{32A9FDC3-B707-449C-BE32-1684BD79B961}" type="pres">
      <dgm:prSet presAssocID="{AE198DAC-05B0-4F36-A174-ECB8E9849F6D}" presName="hierChild4" presStyleCnt="0"/>
      <dgm:spPr/>
    </dgm:pt>
    <dgm:pt modelId="{987E26F8-7D4D-4BB6-AF89-DC117B3093A3}" type="pres">
      <dgm:prSet presAssocID="{AE198DAC-05B0-4F36-A174-ECB8E9849F6D}" presName="hierChild5" presStyleCnt="0"/>
      <dgm:spPr/>
    </dgm:pt>
    <dgm:pt modelId="{518D4E6A-D0FC-4FD7-B6CA-BC3487C8D975}" type="pres">
      <dgm:prSet presAssocID="{BD77D75E-8CFC-4183-BBF0-7DA88D6087FB}" presName="Name37" presStyleLbl="parChTrans1D3" presStyleIdx="11" presStyleCnt="24"/>
      <dgm:spPr/>
    </dgm:pt>
    <dgm:pt modelId="{1845AE69-C72B-44B1-80BE-032FA6229DB1}" type="pres">
      <dgm:prSet presAssocID="{989C5E73-4B7B-489E-A384-FD0E208D5F93}" presName="hierRoot2" presStyleCnt="0">
        <dgm:presLayoutVars>
          <dgm:hierBranch val="init"/>
        </dgm:presLayoutVars>
      </dgm:prSet>
      <dgm:spPr/>
    </dgm:pt>
    <dgm:pt modelId="{38B8ED40-2C05-45E1-921D-57EDC749138A}" type="pres">
      <dgm:prSet presAssocID="{989C5E73-4B7B-489E-A384-FD0E208D5F93}" presName="rootComposite" presStyleCnt="0"/>
      <dgm:spPr/>
    </dgm:pt>
    <dgm:pt modelId="{EC5E9570-B33E-4B16-8F93-8C7A4C64E18E}" type="pres">
      <dgm:prSet presAssocID="{989C5E73-4B7B-489E-A384-FD0E208D5F93}" presName="rootText" presStyleLbl="node3" presStyleIdx="11" presStyleCnt="24">
        <dgm:presLayoutVars>
          <dgm:chPref val="3"/>
        </dgm:presLayoutVars>
      </dgm:prSet>
      <dgm:spPr/>
    </dgm:pt>
    <dgm:pt modelId="{D69D139D-9ACA-4056-B28D-8090E2BD812A}" type="pres">
      <dgm:prSet presAssocID="{989C5E73-4B7B-489E-A384-FD0E208D5F93}" presName="rootConnector" presStyleLbl="node3" presStyleIdx="11" presStyleCnt="24"/>
      <dgm:spPr/>
    </dgm:pt>
    <dgm:pt modelId="{5C693AEE-7D63-4D09-AA6F-A1016298B1EB}" type="pres">
      <dgm:prSet presAssocID="{989C5E73-4B7B-489E-A384-FD0E208D5F93}" presName="hierChild4" presStyleCnt="0"/>
      <dgm:spPr/>
    </dgm:pt>
    <dgm:pt modelId="{574E95EC-E5F5-4BFD-988F-2E6EAA04565A}" type="pres">
      <dgm:prSet presAssocID="{989C5E73-4B7B-489E-A384-FD0E208D5F93}" presName="hierChild5" presStyleCnt="0"/>
      <dgm:spPr/>
    </dgm:pt>
    <dgm:pt modelId="{9180C219-9497-48A1-89FB-2B7B637ABFA3}" type="pres">
      <dgm:prSet presAssocID="{B5BE3ED1-18E6-4988-8738-F93F715ED058}" presName="hierChild5" presStyleCnt="0"/>
      <dgm:spPr/>
    </dgm:pt>
    <dgm:pt modelId="{07AF1AAD-7DD3-444D-B924-D972269759E4}" type="pres">
      <dgm:prSet presAssocID="{13532819-7104-4BFC-B73C-47A74902B15D}" presName="Name37" presStyleLbl="parChTrans1D2" presStyleIdx="3" presStyleCnt="6"/>
      <dgm:spPr/>
    </dgm:pt>
    <dgm:pt modelId="{1F365E1F-1687-484E-921B-C7690669F239}" type="pres">
      <dgm:prSet presAssocID="{456052C1-0448-4FF2-8409-0D6BB3152BCC}" presName="hierRoot2" presStyleCnt="0">
        <dgm:presLayoutVars>
          <dgm:hierBranch val="init"/>
        </dgm:presLayoutVars>
      </dgm:prSet>
      <dgm:spPr/>
    </dgm:pt>
    <dgm:pt modelId="{026EC76B-CFC9-4135-BAA3-1799201C6735}" type="pres">
      <dgm:prSet presAssocID="{456052C1-0448-4FF2-8409-0D6BB3152BCC}" presName="rootComposite" presStyleCnt="0"/>
      <dgm:spPr/>
    </dgm:pt>
    <dgm:pt modelId="{0EDA555E-093A-4FA6-840A-396F92EEE284}" type="pres">
      <dgm:prSet presAssocID="{456052C1-0448-4FF2-8409-0D6BB3152BCC}" presName="rootText" presStyleLbl="node2" presStyleIdx="3" presStyleCnt="6">
        <dgm:presLayoutVars>
          <dgm:chPref val="3"/>
        </dgm:presLayoutVars>
      </dgm:prSet>
      <dgm:spPr/>
    </dgm:pt>
    <dgm:pt modelId="{0111A240-5B9F-4CD8-B105-A0A51A7F4B57}" type="pres">
      <dgm:prSet presAssocID="{456052C1-0448-4FF2-8409-0D6BB3152BCC}" presName="rootConnector" presStyleLbl="node2" presStyleIdx="3" presStyleCnt="6"/>
      <dgm:spPr/>
    </dgm:pt>
    <dgm:pt modelId="{A0381D5C-5EE9-447C-86D0-AF2CC1BDA474}" type="pres">
      <dgm:prSet presAssocID="{456052C1-0448-4FF2-8409-0D6BB3152BCC}" presName="hierChild4" presStyleCnt="0"/>
      <dgm:spPr/>
    </dgm:pt>
    <dgm:pt modelId="{15D31CC8-1554-4563-9A36-3C7136F55EC9}" type="pres">
      <dgm:prSet presAssocID="{9EC73FFD-9AFE-495E-BE24-AFADBFB7607C}" presName="Name37" presStyleLbl="parChTrans1D3" presStyleIdx="12" presStyleCnt="24"/>
      <dgm:spPr/>
    </dgm:pt>
    <dgm:pt modelId="{3AB406B9-3D4F-4E24-B15D-1975E0195991}" type="pres">
      <dgm:prSet presAssocID="{6AC678E2-0CC2-45EE-9B82-3704C7133975}" presName="hierRoot2" presStyleCnt="0">
        <dgm:presLayoutVars>
          <dgm:hierBranch val="init"/>
        </dgm:presLayoutVars>
      </dgm:prSet>
      <dgm:spPr/>
    </dgm:pt>
    <dgm:pt modelId="{B26B51C6-B5BD-4888-AD26-AAC37D3F1234}" type="pres">
      <dgm:prSet presAssocID="{6AC678E2-0CC2-45EE-9B82-3704C7133975}" presName="rootComposite" presStyleCnt="0"/>
      <dgm:spPr/>
    </dgm:pt>
    <dgm:pt modelId="{122402F3-FCA7-4AA7-8B7F-50E3EE9CDBE5}" type="pres">
      <dgm:prSet presAssocID="{6AC678E2-0CC2-45EE-9B82-3704C7133975}" presName="rootText" presStyleLbl="node3" presStyleIdx="12" presStyleCnt="24">
        <dgm:presLayoutVars>
          <dgm:chPref val="3"/>
        </dgm:presLayoutVars>
      </dgm:prSet>
      <dgm:spPr/>
    </dgm:pt>
    <dgm:pt modelId="{7355A1E4-F839-4A5C-B0E0-A3C2C7CD0645}" type="pres">
      <dgm:prSet presAssocID="{6AC678E2-0CC2-45EE-9B82-3704C7133975}" presName="rootConnector" presStyleLbl="node3" presStyleIdx="12" presStyleCnt="24"/>
      <dgm:spPr/>
    </dgm:pt>
    <dgm:pt modelId="{985B1CC1-9CA5-40AA-A5D6-80BBA318ADB0}" type="pres">
      <dgm:prSet presAssocID="{6AC678E2-0CC2-45EE-9B82-3704C7133975}" presName="hierChild4" presStyleCnt="0"/>
      <dgm:spPr/>
    </dgm:pt>
    <dgm:pt modelId="{A3113652-95D3-4800-8AEB-24A6872830C2}" type="pres">
      <dgm:prSet presAssocID="{6AC678E2-0CC2-45EE-9B82-3704C7133975}" presName="hierChild5" presStyleCnt="0"/>
      <dgm:spPr/>
    </dgm:pt>
    <dgm:pt modelId="{343A8A47-BCDE-4587-BFBD-FDDB841BEA4D}" type="pres">
      <dgm:prSet presAssocID="{757E034F-070F-4F5F-927D-076FEE8324B0}" presName="Name37" presStyleLbl="parChTrans1D3" presStyleIdx="13" presStyleCnt="24"/>
      <dgm:spPr/>
    </dgm:pt>
    <dgm:pt modelId="{FC8721C0-26F1-4EC4-8748-B47F7C6D1AF3}" type="pres">
      <dgm:prSet presAssocID="{55318CF9-4E9C-4CFD-B8BB-A3511D3EBD66}" presName="hierRoot2" presStyleCnt="0">
        <dgm:presLayoutVars>
          <dgm:hierBranch val="init"/>
        </dgm:presLayoutVars>
      </dgm:prSet>
      <dgm:spPr/>
    </dgm:pt>
    <dgm:pt modelId="{7FE630D9-73A1-4410-BB18-5227BBF38AB9}" type="pres">
      <dgm:prSet presAssocID="{55318CF9-4E9C-4CFD-B8BB-A3511D3EBD66}" presName="rootComposite" presStyleCnt="0"/>
      <dgm:spPr/>
    </dgm:pt>
    <dgm:pt modelId="{028668AC-7480-41F6-9475-184B47EB1AC5}" type="pres">
      <dgm:prSet presAssocID="{55318CF9-4E9C-4CFD-B8BB-A3511D3EBD66}" presName="rootText" presStyleLbl="node3" presStyleIdx="13" presStyleCnt="24">
        <dgm:presLayoutVars>
          <dgm:chPref val="3"/>
        </dgm:presLayoutVars>
      </dgm:prSet>
      <dgm:spPr/>
    </dgm:pt>
    <dgm:pt modelId="{1227CDE3-6309-4A71-BFEE-482124B1D34D}" type="pres">
      <dgm:prSet presAssocID="{55318CF9-4E9C-4CFD-B8BB-A3511D3EBD66}" presName="rootConnector" presStyleLbl="node3" presStyleIdx="13" presStyleCnt="24"/>
      <dgm:spPr/>
    </dgm:pt>
    <dgm:pt modelId="{294F227E-ED6A-4D90-ADCF-A9CB89C78F69}" type="pres">
      <dgm:prSet presAssocID="{55318CF9-4E9C-4CFD-B8BB-A3511D3EBD66}" presName="hierChild4" presStyleCnt="0"/>
      <dgm:spPr/>
    </dgm:pt>
    <dgm:pt modelId="{70F3C4A4-ADB8-47CB-8243-E855AD4AB348}" type="pres">
      <dgm:prSet presAssocID="{55318CF9-4E9C-4CFD-B8BB-A3511D3EBD66}" presName="hierChild5" presStyleCnt="0"/>
      <dgm:spPr/>
    </dgm:pt>
    <dgm:pt modelId="{E4723EFB-3586-4BDC-983B-753B2E98E96C}" type="pres">
      <dgm:prSet presAssocID="{70E89B92-DD26-4716-B484-F341DFC91E46}" presName="Name37" presStyleLbl="parChTrans1D3" presStyleIdx="14" presStyleCnt="24"/>
      <dgm:spPr/>
    </dgm:pt>
    <dgm:pt modelId="{8596D1B4-5E40-4181-BFE2-430676A56FAA}" type="pres">
      <dgm:prSet presAssocID="{190E9196-ABE3-4C56-94C0-4F7ADB1C2168}" presName="hierRoot2" presStyleCnt="0">
        <dgm:presLayoutVars>
          <dgm:hierBranch val="init"/>
        </dgm:presLayoutVars>
      </dgm:prSet>
      <dgm:spPr/>
    </dgm:pt>
    <dgm:pt modelId="{06915361-0E30-47E1-B4E7-E4BEB3B9FB6E}" type="pres">
      <dgm:prSet presAssocID="{190E9196-ABE3-4C56-94C0-4F7ADB1C2168}" presName="rootComposite" presStyleCnt="0"/>
      <dgm:spPr/>
    </dgm:pt>
    <dgm:pt modelId="{CAF9B7E5-B190-4C40-A8DC-0D4B17975E68}" type="pres">
      <dgm:prSet presAssocID="{190E9196-ABE3-4C56-94C0-4F7ADB1C2168}" presName="rootText" presStyleLbl="node3" presStyleIdx="14" presStyleCnt="24">
        <dgm:presLayoutVars>
          <dgm:chPref val="3"/>
        </dgm:presLayoutVars>
      </dgm:prSet>
      <dgm:spPr/>
    </dgm:pt>
    <dgm:pt modelId="{F84CC1BD-C581-4819-B6CE-FC40A11E0899}" type="pres">
      <dgm:prSet presAssocID="{190E9196-ABE3-4C56-94C0-4F7ADB1C2168}" presName="rootConnector" presStyleLbl="node3" presStyleIdx="14" presStyleCnt="24"/>
      <dgm:spPr/>
    </dgm:pt>
    <dgm:pt modelId="{69B0D867-43A3-455B-88BF-FA1017C45C9A}" type="pres">
      <dgm:prSet presAssocID="{190E9196-ABE3-4C56-94C0-4F7ADB1C2168}" presName="hierChild4" presStyleCnt="0"/>
      <dgm:spPr/>
    </dgm:pt>
    <dgm:pt modelId="{3740A515-6D59-418B-B3F5-33AB906F0AB2}" type="pres">
      <dgm:prSet presAssocID="{190E9196-ABE3-4C56-94C0-4F7ADB1C2168}" presName="hierChild5" presStyleCnt="0"/>
      <dgm:spPr/>
    </dgm:pt>
    <dgm:pt modelId="{AA43DBCD-D1D0-40D7-AA4B-AE67F3AED57E}" type="pres">
      <dgm:prSet presAssocID="{C29025B6-E518-415A-A234-995D4360DA20}" presName="Name37" presStyleLbl="parChTrans1D3" presStyleIdx="15" presStyleCnt="24"/>
      <dgm:spPr/>
    </dgm:pt>
    <dgm:pt modelId="{BEA6F25E-8B68-4F01-A51E-1471C356CFDA}" type="pres">
      <dgm:prSet presAssocID="{E00E1DB6-9A4F-4240-82EB-7A1234C4428D}" presName="hierRoot2" presStyleCnt="0">
        <dgm:presLayoutVars>
          <dgm:hierBranch val="init"/>
        </dgm:presLayoutVars>
      </dgm:prSet>
      <dgm:spPr/>
    </dgm:pt>
    <dgm:pt modelId="{43D9DF8C-F491-4AFC-B850-E2901D44B7EC}" type="pres">
      <dgm:prSet presAssocID="{E00E1DB6-9A4F-4240-82EB-7A1234C4428D}" presName="rootComposite" presStyleCnt="0"/>
      <dgm:spPr/>
    </dgm:pt>
    <dgm:pt modelId="{FC9FC275-927F-4FA4-B2F1-392017BF8111}" type="pres">
      <dgm:prSet presAssocID="{E00E1DB6-9A4F-4240-82EB-7A1234C4428D}" presName="rootText" presStyleLbl="node3" presStyleIdx="15" presStyleCnt="24">
        <dgm:presLayoutVars>
          <dgm:chPref val="3"/>
        </dgm:presLayoutVars>
      </dgm:prSet>
      <dgm:spPr/>
    </dgm:pt>
    <dgm:pt modelId="{5D4CE9D1-3F5D-4AB7-9C1B-88A7C65B3177}" type="pres">
      <dgm:prSet presAssocID="{E00E1DB6-9A4F-4240-82EB-7A1234C4428D}" presName="rootConnector" presStyleLbl="node3" presStyleIdx="15" presStyleCnt="24"/>
      <dgm:spPr/>
    </dgm:pt>
    <dgm:pt modelId="{E4C8A2B7-6AD8-40B4-AA6F-9C0152A86AFD}" type="pres">
      <dgm:prSet presAssocID="{E00E1DB6-9A4F-4240-82EB-7A1234C4428D}" presName="hierChild4" presStyleCnt="0"/>
      <dgm:spPr/>
    </dgm:pt>
    <dgm:pt modelId="{2BBD55D9-B56F-496A-B345-76937EC64675}" type="pres">
      <dgm:prSet presAssocID="{E00E1DB6-9A4F-4240-82EB-7A1234C4428D}" presName="hierChild5" presStyleCnt="0"/>
      <dgm:spPr/>
    </dgm:pt>
    <dgm:pt modelId="{C3A13754-CCED-4FF0-A6D9-7860363E3E07}" type="pres">
      <dgm:prSet presAssocID="{456052C1-0448-4FF2-8409-0D6BB3152BCC}" presName="hierChild5" presStyleCnt="0"/>
      <dgm:spPr/>
    </dgm:pt>
    <dgm:pt modelId="{2238A4C9-C9B7-4F3B-A369-60C6A8FD4BCA}" type="pres">
      <dgm:prSet presAssocID="{0D8EF66F-C7EC-488A-860D-D150D16954A5}" presName="Name37" presStyleLbl="parChTrans1D2" presStyleIdx="4" presStyleCnt="6"/>
      <dgm:spPr/>
    </dgm:pt>
    <dgm:pt modelId="{C00C8DB8-9FFF-4E82-83D8-81DEF69CC10F}" type="pres">
      <dgm:prSet presAssocID="{918E6D78-B96C-49D6-B729-EDF43C9B5EE7}" presName="hierRoot2" presStyleCnt="0">
        <dgm:presLayoutVars>
          <dgm:hierBranch val="init"/>
        </dgm:presLayoutVars>
      </dgm:prSet>
      <dgm:spPr/>
    </dgm:pt>
    <dgm:pt modelId="{FBC289FB-F1C4-4C58-B740-7212D5BF2F18}" type="pres">
      <dgm:prSet presAssocID="{918E6D78-B96C-49D6-B729-EDF43C9B5EE7}" presName="rootComposite" presStyleCnt="0"/>
      <dgm:spPr/>
    </dgm:pt>
    <dgm:pt modelId="{B1760A11-A450-4684-851D-5E5172D6CC3B}" type="pres">
      <dgm:prSet presAssocID="{918E6D78-B96C-49D6-B729-EDF43C9B5EE7}" presName="rootText" presStyleLbl="node2" presStyleIdx="4" presStyleCnt="6">
        <dgm:presLayoutVars>
          <dgm:chPref val="3"/>
        </dgm:presLayoutVars>
      </dgm:prSet>
      <dgm:spPr/>
    </dgm:pt>
    <dgm:pt modelId="{B86EBB67-2DA6-48F3-9EE4-BE4095370826}" type="pres">
      <dgm:prSet presAssocID="{918E6D78-B96C-49D6-B729-EDF43C9B5EE7}" presName="rootConnector" presStyleLbl="node2" presStyleIdx="4" presStyleCnt="6"/>
      <dgm:spPr/>
    </dgm:pt>
    <dgm:pt modelId="{E217C148-67E1-4D40-B4CC-902302F12A03}" type="pres">
      <dgm:prSet presAssocID="{918E6D78-B96C-49D6-B729-EDF43C9B5EE7}" presName="hierChild4" presStyleCnt="0"/>
      <dgm:spPr/>
    </dgm:pt>
    <dgm:pt modelId="{2BD73F08-E075-49E2-BA53-F140EA19469B}" type="pres">
      <dgm:prSet presAssocID="{78E3E35B-8BE9-47DA-AFCC-B1FE1E67CE68}" presName="Name37" presStyleLbl="parChTrans1D3" presStyleIdx="16" presStyleCnt="24"/>
      <dgm:spPr/>
    </dgm:pt>
    <dgm:pt modelId="{DDBD27AC-8EA3-4C04-91F0-0D40B5891E46}" type="pres">
      <dgm:prSet presAssocID="{11EA4DA7-0FB6-4B92-AE95-4E724918715E}" presName="hierRoot2" presStyleCnt="0">
        <dgm:presLayoutVars>
          <dgm:hierBranch val="init"/>
        </dgm:presLayoutVars>
      </dgm:prSet>
      <dgm:spPr/>
    </dgm:pt>
    <dgm:pt modelId="{38CADAD3-BD43-4D19-A933-506ABB9BB8BA}" type="pres">
      <dgm:prSet presAssocID="{11EA4DA7-0FB6-4B92-AE95-4E724918715E}" presName="rootComposite" presStyleCnt="0"/>
      <dgm:spPr/>
    </dgm:pt>
    <dgm:pt modelId="{63F2923A-7616-4397-86E9-F1EC801A8F54}" type="pres">
      <dgm:prSet presAssocID="{11EA4DA7-0FB6-4B92-AE95-4E724918715E}" presName="rootText" presStyleLbl="node3" presStyleIdx="16" presStyleCnt="24">
        <dgm:presLayoutVars>
          <dgm:chPref val="3"/>
        </dgm:presLayoutVars>
      </dgm:prSet>
      <dgm:spPr/>
    </dgm:pt>
    <dgm:pt modelId="{8ABEB3BF-9709-4C40-A504-63CA5218F221}" type="pres">
      <dgm:prSet presAssocID="{11EA4DA7-0FB6-4B92-AE95-4E724918715E}" presName="rootConnector" presStyleLbl="node3" presStyleIdx="16" presStyleCnt="24"/>
      <dgm:spPr/>
    </dgm:pt>
    <dgm:pt modelId="{FAD838D1-9BD5-4E87-BEA3-AC64E0E1D0B4}" type="pres">
      <dgm:prSet presAssocID="{11EA4DA7-0FB6-4B92-AE95-4E724918715E}" presName="hierChild4" presStyleCnt="0"/>
      <dgm:spPr/>
    </dgm:pt>
    <dgm:pt modelId="{2A2B98C7-587E-4CA1-9109-ADD126FFBB87}" type="pres">
      <dgm:prSet presAssocID="{11EA4DA7-0FB6-4B92-AE95-4E724918715E}" presName="hierChild5" presStyleCnt="0"/>
      <dgm:spPr/>
    </dgm:pt>
    <dgm:pt modelId="{36530DA3-CF20-4ED8-89CF-1250745F6E03}" type="pres">
      <dgm:prSet presAssocID="{AC6FB5D0-6901-4852-A6DF-2803ED3CBEC9}" presName="Name37" presStyleLbl="parChTrans1D3" presStyleIdx="17" presStyleCnt="24"/>
      <dgm:spPr/>
    </dgm:pt>
    <dgm:pt modelId="{B2E463D0-A013-4F3B-BE9F-C66B2245E089}" type="pres">
      <dgm:prSet presAssocID="{0DB4A2C6-567D-4458-AB27-AB62DA371793}" presName="hierRoot2" presStyleCnt="0">
        <dgm:presLayoutVars>
          <dgm:hierBranch val="init"/>
        </dgm:presLayoutVars>
      </dgm:prSet>
      <dgm:spPr/>
    </dgm:pt>
    <dgm:pt modelId="{5E76E312-6BD4-47A8-83D1-46B582DB5154}" type="pres">
      <dgm:prSet presAssocID="{0DB4A2C6-567D-4458-AB27-AB62DA371793}" presName="rootComposite" presStyleCnt="0"/>
      <dgm:spPr/>
    </dgm:pt>
    <dgm:pt modelId="{74712979-5594-407E-BC81-946B53314D0E}" type="pres">
      <dgm:prSet presAssocID="{0DB4A2C6-567D-4458-AB27-AB62DA371793}" presName="rootText" presStyleLbl="node3" presStyleIdx="17" presStyleCnt="24">
        <dgm:presLayoutVars>
          <dgm:chPref val="3"/>
        </dgm:presLayoutVars>
      </dgm:prSet>
      <dgm:spPr/>
    </dgm:pt>
    <dgm:pt modelId="{A095792E-8E99-4707-88DB-D0B54A6B6C51}" type="pres">
      <dgm:prSet presAssocID="{0DB4A2C6-567D-4458-AB27-AB62DA371793}" presName="rootConnector" presStyleLbl="node3" presStyleIdx="17" presStyleCnt="24"/>
      <dgm:spPr/>
    </dgm:pt>
    <dgm:pt modelId="{22C0975C-9F9E-4A89-9BA1-CB0EF05A839B}" type="pres">
      <dgm:prSet presAssocID="{0DB4A2C6-567D-4458-AB27-AB62DA371793}" presName="hierChild4" presStyleCnt="0"/>
      <dgm:spPr/>
    </dgm:pt>
    <dgm:pt modelId="{621A8D0E-DD05-430A-A27D-26B1653DB9A4}" type="pres">
      <dgm:prSet presAssocID="{0DB4A2C6-567D-4458-AB27-AB62DA371793}" presName="hierChild5" presStyleCnt="0"/>
      <dgm:spPr/>
    </dgm:pt>
    <dgm:pt modelId="{1D7F348E-F1DC-4B0B-BAD6-07BADADD8B83}" type="pres">
      <dgm:prSet presAssocID="{8F25E379-5F33-4ACA-83FD-A2EFE1E186A4}" presName="Name37" presStyleLbl="parChTrans1D3" presStyleIdx="18" presStyleCnt="24"/>
      <dgm:spPr/>
    </dgm:pt>
    <dgm:pt modelId="{797F5E71-E24D-4A52-8A7C-3DF1FCE9D0D9}" type="pres">
      <dgm:prSet presAssocID="{73ACF013-09E0-4156-809E-0E926464401A}" presName="hierRoot2" presStyleCnt="0">
        <dgm:presLayoutVars>
          <dgm:hierBranch val="init"/>
        </dgm:presLayoutVars>
      </dgm:prSet>
      <dgm:spPr/>
    </dgm:pt>
    <dgm:pt modelId="{4ACDDCA9-0D69-455B-A6C3-8548F22894CF}" type="pres">
      <dgm:prSet presAssocID="{73ACF013-09E0-4156-809E-0E926464401A}" presName="rootComposite" presStyleCnt="0"/>
      <dgm:spPr/>
    </dgm:pt>
    <dgm:pt modelId="{9552AA33-1E8F-4366-BC73-7E8318ABB452}" type="pres">
      <dgm:prSet presAssocID="{73ACF013-09E0-4156-809E-0E926464401A}" presName="rootText" presStyleLbl="node3" presStyleIdx="18" presStyleCnt="24">
        <dgm:presLayoutVars>
          <dgm:chPref val="3"/>
        </dgm:presLayoutVars>
      </dgm:prSet>
      <dgm:spPr/>
    </dgm:pt>
    <dgm:pt modelId="{8165E715-0684-4192-A729-63D2427DB1F8}" type="pres">
      <dgm:prSet presAssocID="{73ACF013-09E0-4156-809E-0E926464401A}" presName="rootConnector" presStyleLbl="node3" presStyleIdx="18" presStyleCnt="24"/>
      <dgm:spPr/>
    </dgm:pt>
    <dgm:pt modelId="{E80EB154-855A-418C-A0DB-C772490082EC}" type="pres">
      <dgm:prSet presAssocID="{73ACF013-09E0-4156-809E-0E926464401A}" presName="hierChild4" presStyleCnt="0"/>
      <dgm:spPr/>
    </dgm:pt>
    <dgm:pt modelId="{6A234B05-8873-498B-AA68-5A5C1B959848}" type="pres">
      <dgm:prSet presAssocID="{73ACF013-09E0-4156-809E-0E926464401A}" presName="hierChild5" presStyleCnt="0"/>
      <dgm:spPr/>
    </dgm:pt>
    <dgm:pt modelId="{41F1895F-7932-4B74-A62F-E564FFA20216}" type="pres">
      <dgm:prSet presAssocID="{3C6C64FE-CF34-4DB6-B001-FE82CABB5C42}" presName="Name37" presStyleLbl="parChTrans1D3" presStyleIdx="19" presStyleCnt="24"/>
      <dgm:spPr/>
    </dgm:pt>
    <dgm:pt modelId="{851AEC6E-76AB-4F9F-9D7F-DCFC9917272F}" type="pres">
      <dgm:prSet presAssocID="{7DAF709D-2A1B-40B7-A3E2-0AEEF9A71746}" presName="hierRoot2" presStyleCnt="0">
        <dgm:presLayoutVars>
          <dgm:hierBranch val="init"/>
        </dgm:presLayoutVars>
      </dgm:prSet>
      <dgm:spPr/>
    </dgm:pt>
    <dgm:pt modelId="{FADA481E-D1DA-4113-B10E-A4ECF246503C}" type="pres">
      <dgm:prSet presAssocID="{7DAF709D-2A1B-40B7-A3E2-0AEEF9A71746}" presName="rootComposite" presStyleCnt="0"/>
      <dgm:spPr/>
    </dgm:pt>
    <dgm:pt modelId="{27F21C31-F805-413D-A4A6-D092375497BB}" type="pres">
      <dgm:prSet presAssocID="{7DAF709D-2A1B-40B7-A3E2-0AEEF9A71746}" presName="rootText" presStyleLbl="node3" presStyleIdx="19" presStyleCnt="24">
        <dgm:presLayoutVars>
          <dgm:chPref val="3"/>
        </dgm:presLayoutVars>
      </dgm:prSet>
      <dgm:spPr/>
    </dgm:pt>
    <dgm:pt modelId="{D6FA6C90-B6B7-4793-8A23-4B29FEFCE1CE}" type="pres">
      <dgm:prSet presAssocID="{7DAF709D-2A1B-40B7-A3E2-0AEEF9A71746}" presName="rootConnector" presStyleLbl="node3" presStyleIdx="19" presStyleCnt="24"/>
      <dgm:spPr/>
    </dgm:pt>
    <dgm:pt modelId="{0F254E3A-72A2-434A-92DD-34D6F5A36B85}" type="pres">
      <dgm:prSet presAssocID="{7DAF709D-2A1B-40B7-A3E2-0AEEF9A71746}" presName="hierChild4" presStyleCnt="0"/>
      <dgm:spPr/>
    </dgm:pt>
    <dgm:pt modelId="{42A7C212-2C91-42CA-9A7E-C7FF74424E7E}" type="pres">
      <dgm:prSet presAssocID="{7DAF709D-2A1B-40B7-A3E2-0AEEF9A71746}" presName="hierChild5" presStyleCnt="0"/>
      <dgm:spPr/>
    </dgm:pt>
    <dgm:pt modelId="{ECBEF01A-5024-471B-97FB-957B7ED188F0}" type="pres">
      <dgm:prSet presAssocID="{918E6D78-B96C-49D6-B729-EDF43C9B5EE7}" presName="hierChild5" presStyleCnt="0"/>
      <dgm:spPr/>
    </dgm:pt>
    <dgm:pt modelId="{A071B163-0D76-4486-8DE6-BEFC648FCA32}" type="pres">
      <dgm:prSet presAssocID="{76A1206C-95D8-4F38-9578-C9BEA472A610}" presName="Name37" presStyleLbl="parChTrans1D2" presStyleIdx="5" presStyleCnt="6"/>
      <dgm:spPr/>
    </dgm:pt>
    <dgm:pt modelId="{4982163B-0B12-4E8A-8793-7222F8339ED9}" type="pres">
      <dgm:prSet presAssocID="{EC49DBBC-41AF-44EE-8FC9-2432974340AA}" presName="hierRoot2" presStyleCnt="0">
        <dgm:presLayoutVars>
          <dgm:hierBranch val="init"/>
        </dgm:presLayoutVars>
      </dgm:prSet>
      <dgm:spPr/>
    </dgm:pt>
    <dgm:pt modelId="{8CC67A86-F80C-4C96-A23E-C940DFDA745A}" type="pres">
      <dgm:prSet presAssocID="{EC49DBBC-41AF-44EE-8FC9-2432974340AA}" presName="rootComposite" presStyleCnt="0"/>
      <dgm:spPr/>
    </dgm:pt>
    <dgm:pt modelId="{1A362A45-97AE-4FDC-8235-D9FDB9B2E1CE}" type="pres">
      <dgm:prSet presAssocID="{EC49DBBC-41AF-44EE-8FC9-2432974340AA}" presName="rootText" presStyleLbl="node2" presStyleIdx="5" presStyleCnt="6">
        <dgm:presLayoutVars>
          <dgm:chPref val="3"/>
        </dgm:presLayoutVars>
      </dgm:prSet>
      <dgm:spPr/>
    </dgm:pt>
    <dgm:pt modelId="{3174AAAD-A483-42DA-BB24-5E1E4F6059FD}" type="pres">
      <dgm:prSet presAssocID="{EC49DBBC-41AF-44EE-8FC9-2432974340AA}" presName="rootConnector" presStyleLbl="node2" presStyleIdx="5" presStyleCnt="6"/>
      <dgm:spPr/>
    </dgm:pt>
    <dgm:pt modelId="{FAF5A59A-7F50-4725-8158-B848D23938FC}" type="pres">
      <dgm:prSet presAssocID="{EC49DBBC-41AF-44EE-8FC9-2432974340AA}" presName="hierChild4" presStyleCnt="0"/>
      <dgm:spPr/>
    </dgm:pt>
    <dgm:pt modelId="{9CCA5DA7-7F73-479F-835C-BF68DD9B8DD2}" type="pres">
      <dgm:prSet presAssocID="{8FC57296-E772-43DB-8ECA-A4BF5FE3ADBC}" presName="Name37" presStyleLbl="parChTrans1D3" presStyleIdx="20" presStyleCnt="24"/>
      <dgm:spPr/>
    </dgm:pt>
    <dgm:pt modelId="{C0223CE2-1CD4-47C2-9FA2-142843013280}" type="pres">
      <dgm:prSet presAssocID="{C2760607-63FA-4D6D-B67F-835926CE803A}" presName="hierRoot2" presStyleCnt="0">
        <dgm:presLayoutVars>
          <dgm:hierBranch val="init"/>
        </dgm:presLayoutVars>
      </dgm:prSet>
      <dgm:spPr/>
    </dgm:pt>
    <dgm:pt modelId="{2D4F5691-F201-4421-BD90-838E753E4C66}" type="pres">
      <dgm:prSet presAssocID="{C2760607-63FA-4D6D-B67F-835926CE803A}" presName="rootComposite" presStyleCnt="0"/>
      <dgm:spPr/>
    </dgm:pt>
    <dgm:pt modelId="{401B2B8C-0461-4840-B8D4-429B2A29D152}" type="pres">
      <dgm:prSet presAssocID="{C2760607-63FA-4D6D-B67F-835926CE803A}" presName="rootText" presStyleLbl="node3" presStyleIdx="20" presStyleCnt="24">
        <dgm:presLayoutVars>
          <dgm:chPref val="3"/>
        </dgm:presLayoutVars>
      </dgm:prSet>
      <dgm:spPr/>
    </dgm:pt>
    <dgm:pt modelId="{F8BCD978-B4A4-4D82-9EBE-ACDF4929407B}" type="pres">
      <dgm:prSet presAssocID="{C2760607-63FA-4D6D-B67F-835926CE803A}" presName="rootConnector" presStyleLbl="node3" presStyleIdx="20" presStyleCnt="24"/>
      <dgm:spPr/>
    </dgm:pt>
    <dgm:pt modelId="{282A9789-7BD4-4291-AD63-0DA22674B589}" type="pres">
      <dgm:prSet presAssocID="{C2760607-63FA-4D6D-B67F-835926CE803A}" presName="hierChild4" presStyleCnt="0"/>
      <dgm:spPr/>
    </dgm:pt>
    <dgm:pt modelId="{A43A8927-CF79-4316-854D-D2BF05AC7823}" type="pres">
      <dgm:prSet presAssocID="{C2760607-63FA-4D6D-B67F-835926CE803A}" presName="hierChild5" presStyleCnt="0"/>
      <dgm:spPr/>
    </dgm:pt>
    <dgm:pt modelId="{267EB5B9-1B38-4603-B281-6B6E7C0D12AD}" type="pres">
      <dgm:prSet presAssocID="{18CFBF47-799D-4A5A-9BF9-AE50AE06CF63}" presName="Name37" presStyleLbl="parChTrans1D3" presStyleIdx="21" presStyleCnt="24"/>
      <dgm:spPr/>
    </dgm:pt>
    <dgm:pt modelId="{9DB8BE5A-9379-41CB-8F98-90E3D79E0AC2}" type="pres">
      <dgm:prSet presAssocID="{5D1879A7-D41C-4249-BCB9-205844D01479}" presName="hierRoot2" presStyleCnt="0">
        <dgm:presLayoutVars>
          <dgm:hierBranch val="init"/>
        </dgm:presLayoutVars>
      </dgm:prSet>
      <dgm:spPr/>
    </dgm:pt>
    <dgm:pt modelId="{C2F73222-9821-40B2-AEBC-3EFF87F2055F}" type="pres">
      <dgm:prSet presAssocID="{5D1879A7-D41C-4249-BCB9-205844D01479}" presName="rootComposite" presStyleCnt="0"/>
      <dgm:spPr/>
    </dgm:pt>
    <dgm:pt modelId="{825228B0-54A4-481B-9433-FA3E48AB133F}" type="pres">
      <dgm:prSet presAssocID="{5D1879A7-D41C-4249-BCB9-205844D01479}" presName="rootText" presStyleLbl="node3" presStyleIdx="21" presStyleCnt="24">
        <dgm:presLayoutVars>
          <dgm:chPref val="3"/>
        </dgm:presLayoutVars>
      </dgm:prSet>
      <dgm:spPr/>
    </dgm:pt>
    <dgm:pt modelId="{0AE5FB52-DEBE-455F-A404-66814D55F9E4}" type="pres">
      <dgm:prSet presAssocID="{5D1879A7-D41C-4249-BCB9-205844D01479}" presName="rootConnector" presStyleLbl="node3" presStyleIdx="21" presStyleCnt="24"/>
      <dgm:spPr/>
    </dgm:pt>
    <dgm:pt modelId="{A04D2985-3D22-4879-B024-044A211DE28A}" type="pres">
      <dgm:prSet presAssocID="{5D1879A7-D41C-4249-BCB9-205844D01479}" presName="hierChild4" presStyleCnt="0"/>
      <dgm:spPr/>
    </dgm:pt>
    <dgm:pt modelId="{B846D99A-EFFD-4D79-AD06-CCDAA718AC46}" type="pres">
      <dgm:prSet presAssocID="{5D1879A7-D41C-4249-BCB9-205844D01479}" presName="hierChild5" presStyleCnt="0"/>
      <dgm:spPr/>
    </dgm:pt>
    <dgm:pt modelId="{6A2EAC7F-796C-46B9-AA9A-F51A7B1821A9}" type="pres">
      <dgm:prSet presAssocID="{5B5B2FDA-7F21-4CF5-A189-1BD8BD7CB660}" presName="Name37" presStyleLbl="parChTrans1D3" presStyleIdx="22" presStyleCnt="24"/>
      <dgm:spPr/>
    </dgm:pt>
    <dgm:pt modelId="{833D9620-87A1-450C-98DB-835A96A9AAC1}" type="pres">
      <dgm:prSet presAssocID="{59D35CC8-2FB2-4035-B1C8-952F51AB27A8}" presName="hierRoot2" presStyleCnt="0">
        <dgm:presLayoutVars>
          <dgm:hierBranch val="init"/>
        </dgm:presLayoutVars>
      </dgm:prSet>
      <dgm:spPr/>
    </dgm:pt>
    <dgm:pt modelId="{2CD9B94A-6314-49F3-ABA4-AE3888B200EC}" type="pres">
      <dgm:prSet presAssocID="{59D35CC8-2FB2-4035-B1C8-952F51AB27A8}" presName="rootComposite" presStyleCnt="0"/>
      <dgm:spPr/>
    </dgm:pt>
    <dgm:pt modelId="{A6236115-08CA-4048-8297-33C006EFAF6F}" type="pres">
      <dgm:prSet presAssocID="{59D35CC8-2FB2-4035-B1C8-952F51AB27A8}" presName="rootText" presStyleLbl="node3" presStyleIdx="22" presStyleCnt="24">
        <dgm:presLayoutVars>
          <dgm:chPref val="3"/>
        </dgm:presLayoutVars>
      </dgm:prSet>
      <dgm:spPr/>
    </dgm:pt>
    <dgm:pt modelId="{95C77643-860F-4104-85F2-520C949C1794}" type="pres">
      <dgm:prSet presAssocID="{59D35CC8-2FB2-4035-B1C8-952F51AB27A8}" presName="rootConnector" presStyleLbl="node3" presStyleIdx="22" presStyleCnt="24"/>
      <dgm:spPr/>
    </dgm:pt>
    <dgm:pt modelId="{F8095E2F-1E94-4F1F-AC9D-16E409216779}" type="pres">
      <dgm:prSet presAssocID="{59D35CC8-2FB2-4035-B1C8-952F51AB27A8}" presName="hierChild4" presStyleCnt="0"/>
      <dgm:spPr/>
    </dgm:pt>
    <dgm:pt modelId="{217C2DB4-B07A-416E-B448-41DAF9197293}" type="pres">
      <dgm:prSet presAssocID="{59D35CC8-2FB2-4035-B1C8-952F51AB27A8}" presName="hierChild5" presStyleCnt="0"/>
      <dgm:spPr/>
    </dgm:pt>
    <dgm:pt modelId="{0AE09D84-0107-45DF-90B8-95D1D6751686}" type="pres">
      <dgm:prSet presAssocID="{F5B9C34D-A0CA-427B-97FD-7C111DE0A5B5}" presName="Name37" presStyleLbl="parChTrans1D3" presStyleIdx="23" presStyleCnt="24"/>
      <dgm:spPr/>
    </dgm:pt>
    <dgm:pt modelId="{E2F7A8BE-E82C-4511-AE51-1B6A58A2E0F8}" type="pres">
      <dgm:prSet presAssocID="{F8529E1F-BAE5-4A05-B0C7-C909646D10FE}" presName="hierRoot2" presStyleCnt="0">
        <dgm:presLayoutVars>
          <dgm:hierBranch val="init"/>
        </dgm:presLayoutVars>
      </dgm:prSet>
      <dgm:spPr/>
    </dgm:pt>
    <dgm:pt modelId="{7E200BE9-0C26-44EA-AD5D-012E38EBF055}" type="pres">
      <dgm:prSet presAssocID="{F8529E1F-BAE5-4A05-B0C7-C909646D10FE}" presName="rootComposite" presStyleCnt="0"/>
      <dgm:spPr/>
    </dgm:pt>
    <dgm:pt modelId="{EB2F4B41-7636-494A-AA43-4AFC84EB3790}" type="pres">
      <dgm:prSet presAssocID="{F8529E1F-BAE5-4A05-B0C7-C909646D10FE}" presName="rootText" presStyleLbl="node3" presStyleIdx="23" presStyleCnt="24">
        <dgm:presLayoutVars>
          <dgm:chPref val="3"/>
        </dgm:presLayoutVars>
      </dgm:prSet>
      <dgm:spPr/>
    </dgm:pt>
    <dgm:pt modelId="{F2B9D177-3F90-4A91-AF77-F565FB2D6B46}" type="pres">
      <dgm:prSet presAssocID="{F8529E1F-BAE5-4A05-B0C7-C909646D10FE}" presName="rootConnector" presStyleLbl="node3" presStyleIdx="23" presStyleCnt="24"/>
      <dgm:spPr/>
    </dgm:pt>
    <dgm:pt modelId="{FFD2445F-5BD9-46CC-B519-E31C880B82EC}" type="pres">
      <dgm:prSet presAssocID="{F8529E1F-BAE5-4A05-B0C7-C909646D10FE}" presName="hierChild4" presStyleCnt="0"/>
      <dgm:spPr/>
    </dgm:pt>
    <dgm:pt modelId="{0C123416-6882-43D6-9E57-82AC4465357D}" type="pres">
      <dgm:prSet presAssocID="{F8529E1F-BAE5-4A05-B0C7-C909646D10FE}" presName="hierChild5" presStyleCnt="0"/>
      <dgm:spPr/>
    </dgm:pt>
    <dgm:pt modelId="{1DC7F46E-D75F-4ACE-A50D-D6E1AB9C371A}" type="pres">
      <dgm:prSet presAssocID="{EC49DBBC-41AF-44EE-8FC9-2432974340AA}" presName="hierChild5" presStyleCnt="0"/>
      <dgm:spPr/>
    </dgm:pt>
    <dgm:pt modelId="{1140DBB3-86C8-4BA1-9CD4-12423885A4B6}" type="pres">
      <dgm:prSet presAssocID="{7622BDAB-2F55-46AB-BA88-3A0626579C97}" presName="hierChild3" presStyleCnt="0"/>
      <dgm:spPr/>
    </dgm:pt>
  </dgm:ptLst>
  <dgm:cxnLst>
    <dgm:cxn modelId="{904E2E04-9A69-4A8A-94D6-F4AE2B977D24}" type="presOf" srcId="{9EC73FFD-9AFE-495E-BE24-AFADBFB7607C}" destId="{15D31CC8-1554-4563-9A36-3C7136F55EC9}" srcOrd="0" destOrd="0" presId="urn:microsoft.com/office/officeart/2005/8/layout/orgChart1"/>
    <dgm:cxn modelId="{ACDFA205-8AAD-43E9-905E-CC7D7DCDDFF4}" type="presOf" srcId="{0DCD5879-41A2-4176-B87A-1C59E4E0E765}" destId="{907136B4-BFCE-4722-B473-E90B4A9E87A5}" srcOrd="0" destOrd="0" presId="urn:microsoft.com/office/officeart/2005/8/layout/orgChart1"/>
    <dgm:cxn modelId="{2300850C-1711-40A9-94C6-9134BAB14A5B}" type="presOf" srcId="{76A1206C-95D8-4F38-9578-C9BEA472A610}" destId="{A071B163-0D76-4486-8DE6-BEFC648FCA32}" srcOrd="0" destOrd="0" presId="urn:microsoft.com/office/officeart/2005/8/layout/orgChart1"/>
    <dgm:cxn modelId="{FECC9C0D-7E90-4886-B73A-FC922295486F}" type="presOf" srcId="{E00E1DB6-9A4F-4240-82EB-7A1234C4428D}" destId="{FC9FC275-927F-4FA4-B2F1-392017BF8111}" srcOrd="0" destOrd="0" presId="urn:microsoft.com/office/officeart/2005/8/layout/orgChart1"/>
    <dgm:cxn modelId="{FBE82A0E-0CCF-4970-BE88-A4C95969B2E3}" type="presOf" srcId="{7622BDAB-2F55-46AB-BA88-3A0626579C97}" destId="{B3438A2E-EEBA-4D21-A7B1-C0A6AAE08CD0}" srcOrd="1" destOrd="0" presId="urn:microsoft.com/office/officeart/2005/8/layout/orgChart1"/>
    <dgm:cxn modelId="{7576AA0E-70AC-45DC-832E-3C58CC01E345}" type="presOf" srcId="{8FEAB4E3-7074-4948-B01D-9DB2E9ED2C4A}" destId="{480D3010-06A8-4F03-9CF4-7F54FD7D87ED}" srcOrd="1" destOrd="0" presId="urn:microsoft.com/office/officeart/2005/8/layout/orgChart1"/>
    <dgm:cxn modelId="{E089190F-F839-4C1E-8EA4-AB7722ECD916}" srcId="{59B200CD-1869-41CB-AA7C-11695C8F4EFC}" destId="{87653FC8-286A-4B5C-9B4E-DE8BFC71D715}" srcOrd="0" destOrd="0" parTransId="{00B75D37-27E3-4D48-9FAF-55191FFEC341}" sibTransId="{0A3C8931-08BB-4E34-9AB9-6343839E8EC1}"/>
    <dgm:cxn modelId="{16C6F80F-5229-458B-8F64-032990E00451}" type="presOf" srcId="{11EA4DA7-0FB6-4B92-AE95-4E724918715E}" destId="{8ABEB3BF-9709-4C40-A504-63CA5218F221}" srcOrd="1" destOrd="0" presId="urn:microsoft.com/office/officeart/2005/8/layout/orgChart1"/>
    <dgm:cxn modelId="{7C311112-7673-41A6-A4B6-95769BF4B80F}" srcId="{B5BE3ED1-18E6-4988-8738-F93F715ED058}" destId="{D742ADEF-8786-41B8-840F-C16AE221AFE8}" srcOrd="1" destOrd="0" parTransId="{A4C5FCAC-4FC4-4E98-8B15-24B64403F896}" sibTransId="{F744F90E-A61A-4551-98BC-642CF90C164A}"/>
    <dgm:cxn modelId="{7E159613-14B9-45C8-9FF3-182490F13CFC}" type="presOf" srcId="{70E89B92-DD26-4716-B484-F341DFC91E46}" destId="{E4723EFB-3586-4BDC-983B-753B2E98E96C}" srcOrd="0" destOrd="0" presId="urn:microsoft.com/office/officeart/2005/8/layout/orgChart1"/>
    <dgm:cxn modelId="{59B28614-62B0-4B65-9E0C-8631AF544457}" srcId="{918E6D78-B96C-49D6-B729-EDF43C9B5EE7}" destId="{73ACF013-09E0-4156-809E-0E926464401A}" srcOrd="2" destOrd="0" parTransId="{8F25E379-5F33-4ACA-83FD-A2EFE1E186A4}" sibTransId="{62DA6096-83CB-45B1-883B-EE5DD4EE183E}"/>
    <dgm:cxn modelId="{28663317-5D96-44D1-9276-72E4C48D625E}" srcId="{11EA78B4-FEA0-449E-A42F-4E72FD7CBC8A}" destId="{7622BDAB-2F55-46AB-BA88-3A0626579C97}" srcOrd="0" destOrd="0" parTransId="{4C6DFD33-5EFD-4D38-99F9-F20BF15CED92}" sibTransId="{1B451AF5-8820-4796-AE77-859C5290D45E}"/>
    <dgm:cxn modelId="{E7DBC618-4F65-4221-A80C-A92408AB6036}" srcId="{456052C1-0448-4FF2-8409-0D6BB3152BCC}" destId="{55318CF9-4E9C-4CFD-B8BB-A3511D3EBD66}" srcOrd="1" destOrd="0" parTransId="{757E034F-070F-4F5F-927D-076FEE8324B0}" sibTransId="{195D1C13-AED3-4131-A4B8-8F6A6BFB5BFF}"/>
    <dgm:cxn modelId="{0F9BDF1A-BAE1-4F7D-975C-125B228DFDC1}" type="presOf" srcId="{87653FC8-286A-4B5C-9B4E-DE8BFC71D715}" destId="{A486D342-B3C5-4E66-B780-09958B6CDF25}" srcOrd="1" destOrd="0" presId="urn:microsoft.com/office/officeart/2005/8/layout/orgChart1"/>
    <dgm:cxn modelId="{57CF761F-85D8-4B33-B23E-3A2B8927404D}" type="presOf" srcId="{C2760607-63FA-4D6D-B67F-835926CE803A}" destId="{F8BCD978-B4A4-4D82-9EBE-ACDF4929407B}" srcOrd="1" destOrd="0" presId="urn:microsoft.com/office/officeart/2005/8/layout/orgChart1"/>
    <dgm:cxn modelId="{E813CD21-7DA6-49DE-AB09-A7A8ED95E4CB}" srcId="{7622BDAB-2F55-46AB-BA88-3A0626579C97}" destId="{59B200CD-1869-41CB-AA7C-11695C8F4EFC}" srcOrd="0" destOrd="0" parTransId="{8C4F9C80-1A63-4DA0-A23E-D665B19FC36A}" sibTransId="{14146F8F-FD2B-4E60-AE6A-6BCFA5F1C3B5}"/>
    <dgm:cxn modelId="{D9F56E24-A3CF-447D-BBCE-364480C2DCEE}" srcId="{8FEAB4E3-7074-4948-B01D-9DB2E9ED2C4A}" destId="{442117B0-6C8E-4F84-B512-B4C1CF3A4769}" srcOrd="1" destOrd="0" parTransId="{29188177-B66A-4060-9A66-8ED33C2E99DF}" sibTransId="{CC811090-1320-424A-99BA-32666BFCC4A9}"/>
    <dgm:cxn modelId="{762F8B24-F5AC-4B86-8B77-7FBF1369ED3B}" type="presOf" srcId="{8C4F9C80-1A63-4DA0-A23E-D665B19FC36A}" destId="{B3780BC0-413F-4729-A483-F785760C29F4}" srcOrd="0" destOrd="0" presId="urn:microsoft.com/office/officeart/2005/8/layout/orgChart1"/>
    <dgm:cxn modelId="{856C3026-A338-4189-A0C6-4950CB32C4C7}" srcId="{EC49DBBC-41AF-44EE-8FC9-2432974340AA}" destId="{F8529E1F-BAE5-4A05-B0C7-C909646D10FE}" srcOrd="3" destOrd="0" parTransId="{F5B9C34D-A0CA-427B-97FD-7C111DE0A5B5}" sibTransId="{F8FCA060-A91D-4A5A-AD01-2D3CD9C4E068}"/>
    <dgm:cxn modelId="{8A9AC726-C84C-41E6-BB87-706228175E9A}" type="presOf" srcId="{29188177-B66A-4060-9A66-8ED33C2E99DF}" destId="{B579342F-FE22-4020-80BC-A5DA38B64A32}" srcOrd="0" destOrd="0" presId="urn:microsoft.com/office/officeart/2005/8/layout/orgChart1"/>
    <dgm:cxn modelId="{B5C68B27-CD4E-461B-8010-76CF1645212D}" type="presOf" srcId="{190E9196-ABE3-4C56-94C0-4F7ADB1C2168}" destId="{CAF9B7E5-B190-4C40-A8DC-0D4B17975E68}" srcOrd="0" destOrd="0" presId="urn:microsoft.com/office/officeart/2005/8/layout/orgChart1"/>
    <dgm:cxn modelId="{70F9A827-B04A-4DD6-8149-3F79343D9751}" type="presOf" srcId="{5D1879A7-D41C-4249-BCB9-205844D01479}" destId="{0AE5FB52-DEBE-455F-A404-66814D55F9E4}" srcOrd="1" destOrd="0" presId="urn:microsoft.com/office/officeart/2005/8/layout/orgChart1"/>
    <dgm:cxn modelId="{4C8D302B-614D-421F-983E-0A84CB284EE2}" srcId="{EC49DBBC-41AF-44EE-8FC9-2432974340AA}" destId="{C2760607-63FA-4D6D-B67F-835926CE803A}" srcOrd="0" destOrd="0" parTransId="{8FC57296-E772-43DB-8ECA-A4BF5FE3ADBC}" sibTransId="{895875E6-46A3-444E-B7A2-C26A476B4023}"/>
    <dgm:cxn modelId="{BA738C2E-0699-4F39-B723-505215A13BDA}" type="presOf" srcId="{0DCD5879-41A2-4176-B87A-1C59E4E0E765}" destId="{9563312C-2E1F-48ED-951C-C10BCF5DE6C2}" srcOrd="1" destOrd="0" presId="urn:microsoft.com/office/officeart/2005/8/layout/orgChart1"/>
    <dgm:cxn modelId="{534AF02E-35E7-4E62-90E7-325E01C6B73D}" type="presOf" srcId="{456052C1-0448-4FF2-8409-0D6BB3152BCC}" destId="{0EDA555E-093A-4FA6-840A-396F92EEE284}" srcOrd="0" destOrd="0" presId="urn:microsoft.com/office/officeart/2005/8/layout/orgChart1"/>
    <dgm:cxn modelId="{45AB1E2F-94C7-4BCF-8D9C-3BC57B3EE04B}" type="presOf" srcId="{AC6FB5D0-6901-4852-A6DF-2803ED3CBEC9}" destId="{36530DA3-CF20-4ED8-89CF-1250745F6E03}" srcOrd="0" destOrd="0" presId="urn:microsoft.com/office/officeart/2005/8/layout/orgChart1"/>
    <dgm:cxn modelId="{8FCB3730-FDB7-4E11-88DA-2149455319C5}" type="presOf" srcId="{0DB4A2C6-567D-4458-AB27-AB62DA371793}" destId="{74712979-5594-407E-BC81-946B53314D0E}" srcOrd="0" destOrd="0" presId="urn:microsoft.com/office/officeart/2005/8/layout/orgChart1"/>
    <dgm:cxn modelId="{B37EC634-4F0B-4804-8439-026F1B839685}" type="presOf" srcId="{8FEAB4E3-7074-4948-B01D-9DB2E9ED2C4A}" destId="{80C507B9-8C79-410C-9D0C-992347CBE271}" srcOrd="0" destOrd="0" presId="urn:microsoft.com/office/officeart/2005/8/layout/orgChart1"/>
    <dgm:cxn modelId="{85199D3A-1985-40C6-BCCE-409203777FD2}" type="presOf" srcId="{8F25E379-5F33-4ACA-83FD-A2EFE1E186A4}" destId="{1D7F348E-F1DC-4B0B-BAD6-07BADADD8B83}" srcOrd="0" destOrd="0" presId="urn:microsoft.com/office/officeart/2005/8/layout/orgChart1"/>
    <dgm:cxn modelId="{1553083B-AF8B-4A26-9595-BE6EA6349C3E}" type="presOf" srcId="{73ACF013-09E0-4156-809E-0E926464401A}" destId="{9552AA33-1E8F-4366-BC73-7E8318ABB452}" srcOrd="0" destOrd="0" presId="urn:microsoft.com/office/officeart/2005/8/layout/orgChart1"/>
    <dgm:cxn modelId="{87A6033E-1720-4140-AA05-594A0884EDB9}" type="presOf" srcId="{59B200CD-1869-41CB-AA7C-11695C8F4EFC}" destId="{5F54E79B-B8DC-4E44-A6B7-F4517B3F287F}" srcOrd="0" destOrd="0" presId="urn:microsoft.com/office/officeart/2005/8/layout/orgChart1"/>
    <dgm:cxn modelId="{F5CB7B5B-1FBE-44F7-B2A7-017B10035646}" type="presOf" srcId="{7DAF709D-2A1B-40B7-A3E2-0AEEF9A71746}" destId="{D6FA6C90-B6B7-4793-8A23-4B29FEFCE1CE}" srcOrd="1" destOrd="0" presId="urn:microsoft.com/office/officeart/2005/8/layout/orgChart1"/>
    <dgm:cxn modelId="{852A625D-8184-4C53-BE39-8F7ED28A82A4}" type="presOf" srcId="{59B200CD-1869-41CB-AA7C-11695C8F4EFC}" destId="{07EA0423-7E01-48A8-AFA1-F539AB4A3EA1}" srcOrd="1" destOrd="0" presId="urn:microsoft.com/office/officeart/2005/8/layout/orgChart1"/>
    <dgm:cxn modelId="{5213885D-6A53-40DE-A949-DAD96093FDBB}" type="presOf" srcId="{190E9196-ABE3-4C56-94C0-4F7ADB1C2168}" destId="{F84CC1BD-C581-4819-B6CE-FC40A11E0899}" srcOrd="1" destOrd="0" presId="urn:microsoft.com/office/officeart/2005/8/layout/orgChart1"/>
    <dgm:cxn modelId="{18EBAD60-029C-4800-BEAA-44719CF9E2BA}" srcId="{7622BDAB-2F55-46AB-BA88-3A0626579C97}" destId="{918E6D78-B96C-49D6-B729-EDF43C9B5EE7}" srcOrd="4" destOrd="0" parTransId="{0D8EF66F-C7EC-488A-860D-D150D16954A5}" sibTransId="{D751A456-8998-451B-86DE-57CC80629B96}"/>
    <dgm:cxn modelId="{239E0B61-0C91-4B6C-B312-954EFD36D462}" srcId="{B5BE3ED1-18E6-4988-8738-F93F715ED058}" destId="{989C5E73-4B7B-489E-A384-FD0E208D5F93}" srcOrd="3" destOrd="0" parTransId="{BD77D75E-8CFC-4183-BBF0-7DA88D6087FB}" sibTransId="{E8A11C6B-F9B1-4361-B304-2AEFF678FD74}"/>
    <dgm:cxn modelId="{1365DD41-E245-4F23-AE48-5EEC124F894B}" type="presOf" srcId="{E11EA6F9-6A25-40A2-9202-910B8EC64A1D}" destId="{BBF5E0DA-7D48-4891-B9FC-327E99391654}" srcOrd="0" destOrd="0" presId="urn:microsoft.com/office/officeart/2005/8/layout/orgChart1"/>
    <dgm:cxn modelId="{1DD91C42-BCD9-47F5-8DB3-59EC428FCB33}" type="presOf" srcId="{4BDCF218-B376-45A1-B9D1-6F4900C2EFC9}" destId="{73A1A2BF-1084-461C-8AA3-3C351A22F7CC}" srcOrd="1" destOrd="0" presId="urn:microsoft.com/office/officeart/2005/8/layout/orgChart1"/>
    <dgm:cxn modelId="{3B8E6B44-F483-4B6F-9678-F0663FD402B1}" srcId="{918E6D78-B96C-49D6-B729-EDF43C9B5EE7}" destId="{0DB4A2C6-567D-4458-AB27-AB62DA371793}" srcOrd="1" destOrd="0" parTransId="{AC6FB5D0-6901-4852-A6DF-2803ED3CBEC9}" sibTransId="{5497E0F8-4615-41A3-BD87-6DCC3F0A2B69}"/>
    <dgm:cxn modelId="{6C425764-1D7D-450C-A1D6-DF808F6C3897}" type="presOf" srcId="{3C6C64FE-CF34-4DB6-B001-FE82CABB5C42}" destId="{41F1895F-7932-4B74-A62F-E564FFA20216}" srcOrd="0" destOrd="0" presId="urn:microsoft.com/office/officeart/2005/8/layout/orgChart1"/>
    <dgm:cxn modelId="{4B978364-831C-49E5-9530-43B97BD8E3E5}" type="presOf" srcId="{EC49DBBC-41AF-44EE-8FC9-2432974340AA}" destId="{1A362A45-97AE-4FDC-8235-D9FDB9B2E1CE}" srcOrd="0" destOrd="0" presId="urn:microsoft.com/office/officeart/2005/8/layout/orgChart1"/>
    <dgm:cxn modelId="{B0BD8A64-4599-47E4-8D41-95540E5C1E0C}" type="presOf" srcId="{52E1B46F-7BE8-4999-88A4-26A2DDA31ECC}" destId="{284E4DB8-8439-4FBB-9878-DDAD7F1A1342}" srcOrd="0" destOrd="0" presId="urn:microsoft.com/office/officeart/2005/8/layout/orgChart1"/>
    <dgm:cxn modelId="{94F7D847-AA97-4705-964E-1BCF5B36AB2C}" type="presOf" srcId="{00B75D37-27E3-4D48-9FAF-55191FFEC341}" destId="{6FAF5A1D-81F8-49F8-91D8-4A9B59E74917}" srcOrd="0" destOrd="0" presId="urn:microsoft.com/office/officeart/2005/8/layout/orgChart1"/>
    <dgm:cxn modelId="{9B4A0569-520A-4C8C-9701-DD4DF5D270E2}" srcId="{B5BE3ED1-18E6-4988-8738-F93F715ED058}" destId="{AE198DAC-05B0-4F36-A174-ECB8E9849F6D}" srcOrd="2" destOrd="0" parTransId="{710E8F81-F41D-41DA-A180-56F53AD26758}" sibTransId="{6712357F-FE4C-408C-8944-CCCE89808BF1}"/>
    <dgm:cxn modelId="{F89A684A-68DB-4ED1-AA51-992F71CD6EEE}" type="presOf" srcId="{87BF746A-007A-47A9-A2C3-8F40381A0446}" destId="{FA571A75-D1F4-4A88-878D-F1ABAED6EDA4}" srcOrd="0" destOrd="0" presId="urn:microsoft.com/office/officeart/2005/8/layout/orgChart1"/>
    <dgm:cxn modelId="{C644C36A-2251-46C7-81F8-8572BDBE84E5}" type="presOf" srcId="{4EA2DAAA-EC4B-4FB1-963C-2FA383B5AA5A}" destId="{F8F7ADD9-7E17-491E-AA3F-90BAAD058BC1}" srcOrd="1" destOrd="0" presId="urn:microsoft.com/office/officeart/2005/8/layout/orgChart1"/>
    <dgm:cxn modelId="{75CDF16A-5D0D-4E09-A7F8-DE673A02962B}" type="presOf" srcId="{989C5E73-4B7B-489E-A384-FD0E208D5F93}" destId="{D69D139D-9ACA-4056-B28D-8090E2BD812A}" srcOrd="1" destOrd="0" presId="urn:microsoft.com/office/officeart/2005/8/layout/orgChart1"/>
    <dgm:cxn modelId="{936A7A4D-89BD-4434-88B2-84F910593FC9}" srcId="{918E6D78-B96C-49D6-B729-EDF43C9B5EE7}" destId="{7DAF709D-2A1B-40B7-A3E2-0AEEF9A71746}" srcOrd="3" destOrd="0" parTransId="{3C6C64FE-CF34-4DB6-B001-FE82CABB5C42}" sibTransId="{19611B30-270C-4AA3-8EA6-B3348BAEC964}"/>
    <dgm:cxn modelId="{A3B5716F-1CEB-4DE7-8F1F-585CA74D282A}" srcId="{7622BDAB-2F55-46AB-BA88-3A0626579C97}" destId="{B5BE3ED1-18E6-4988-8738-F93F715ED058}" srcOrd="2" destOrd="0" parTransId="{846AC91A-D113-4C2B-8DCB-5070F67D4304}" sibTransId="{4237A2ED-97EA-44CF-981C-71D174ED8C15}"/>
    <dgm:cxn modelId="{DA72CC4F-0596-4B13-B796-D8D40A5D74F8}" srcId="{7622BDAB-2F55-46AB-BA88-3A0626579C97}" destId="{EC49DBBC-41AF-44EE-8FC9-2432974340AA}" srcOrd="5" destOrd="0" parTransId="{76A1206C-95D8-4F38-9578-C9BEA472A610}" sibTransId="{C0FA467D-2742-4201-B2A1-D73C54A48D8F}"/>
    <dgm:cxn modelId="{03347971-EB26-4E04-BC0D-F4FC5BD70F7B}" type="presOf" srcId="{87653FC8-286A-4B5C-9B4E-DE8BFC71D715}" destId="{F72044A1-3C8B-4C60-A8FF-AF902EB3523F}" srcOrd="0" destOrd="0" presId="urn:microsoft.com/office/officeart/2005/8/layout/orgChart1"/>
    <dgm:cxn modelId="{BABFF471-22F7-4DA5-8C21-C99209C41985}" type="presOf" srcId="{E90B883F-65AB-47B6-91CD-73CF0F41B8AC}" destId="{16E6DAA0-CDB7-4A26-9EAB-FDC88AD9A52D}" srcOrd="0" destOrd="0" presId="urn:microsoft.com/office/officeart/2005/8/layout/orgChart1"/>
    <dgm:cxn modelId="{B2DAF772-624F-4B44-BA7B-20E1627103E8}" srcId="{918E6D78-B96C-49D6-B729-EDF43C9B5EE7}" destId="{11EA4DA7-0FB6-4B92-AE95-4E724918715E}" srcOrd="0" destOrd="0" parTransId="{78E3E35B-8BE9-47DA-AFCC-B1FE1E67CE68}" sibTransId="{FEBB67C2-F2A3-4B43-96C9-76CD4F4BDB01}"/>
    <dgm:cxn modelId="{24728D53-0992-4BF6-85DE-AD791D85D5C9}" type="presOf" srcId="{AE198DAC-05B0-4F36-A174-ECB8E9849F6D}" destId="{2C4EFDC9-E00B-443B-9ED3-3343E4C50482}" srcOrd="1" destOrd="0" presId="urn:microsoft.com/office/officeart/2005/8/layout/orgChart1"/>
    <dgm:cxn modelId="{2A312356-2295-4E83-9CFB-5FC430AD87CA}" type="presOf" srcId="{5B5B2FDA-7F21-4CF5-A189-1BD8BD7CB660}" destId="{6A2EAC7F-796C-46B9-AA9A-F51A7B1821A9}" srcOrd="0" destOrd="0" presId="urn:microsoft.com/office/officeart/2005/8/layout/orgChart1"/>
    <dgm:cxn modelId="{B6B29257-3B6C-432D-BA46-0CCA6907B35A}" type="presOf" srcId="{0D8EF66F-C7EC-488A-860D-D150D16954A5}" destId="{2238A4C9-C9B7-4F3B-A369-60C6A8FD4BCA}" srcOrd="0" destOrd="0" presId="urn:microsoft.com/office/officeart/2005/8/layout/orgChart1"/>
    <dgm:cxn modelId="{1CA09959-0C51-4600-9F35-9DA4782420E4}" srcId="{8FEAB4E3-7074-4948-B01D-9DB2E9ED2C4A}" destId="{4BDCF218-B376-45A1-B9D1-6F4900C2EFC9}" srcOrd="2" destOrd="0" parTransId="{A50B4DFA-DDB5-41CC-AB6C-225256541B1F}" sibTransId="{6B9A0845-8BF4-4FEE-BB77-8A9BC39FCE09}"/>
    <dgm:cxn modelId="{4357C479-B1A0-4A79-975E-2534A2AB6977}" type="presOf" srcId="{9AC57E96-C311-4FBE-AAB6-2630C0E8BACD}" destId="{6F48C3AB-C425-4BD7-97C9-B75779737C46}" srcOrd="0" destOrd="0" presId="urn:microsoft.com/office/officeart/2005/8/layout/orgChart1"/>
    <dgm:cxn modelId="{5C50CD59-C2A9-49AE-9B6A-74544EAA7E77}" srcId="{8FEAB4E3-7074-4948-B01D-9DB2E9ED2C4A}" destId="{CEEC93F7-09BD-4678-B924-9F82B7887F2E}" srcOrd="3" destOrd="0" parTransId="{E11EA6F9-6A25-40A2-9202-910B8EC64A1D}" sibTransId="{EB79F464-CF92-489F-AFA3-A1BA5B546E73}"/>
    <dgm:cxn modelId="{8AF9D359-5275-4579-8D07-350EAB897913}" type="presOf" srcId="{18CFBF47-799D-4A5A-9BF9-AE50AE06CF63}" destId="{267EB5B9-1B38-4603-B281-6B6E7C0D12AD}" srcOrd="0" destOrd="0" presId="urn:microsoft.com/office/officeart/2005/8/layout/orgChart1"/>
    <dgm:cxn modelId="{63DDBD7A-77CB-456E-B2B7-8E706ED6AAC0}" srcId="{59B200CD-1869-41CB-AA7C-11695C8F4EFC}" destId="{4EA2DAAA-EC4B-4FB1-963C-2FA383B5AA5A}" srcOrd="2" destOrd="0" parTransId="{9AC57E96-C311-4FBE-AAB6-2630C0E8BACD}" sibTransId="{F03A891D-990D-4267-8EBD-9F101B2BA438}"/>
    <dgm:cxn modelId="{9BF7E15A-E0E3-4269-9ABE-D98169915FFE}" srcId="{B5BE3ED1-18E6-4988-8738-F93F715ED058}" destId="{D3F5C538-9E48-4DA0-84B5-FA514FD9ACB3}" srcOrd="0" destOrd="0" parTransId="{D1910FD2-4512-4F56-BFB4-F3BF76E909FF}" sibTransId="{69FFC2EF-278D-4947-927C-890B83D2D492}"/>
    <dgm:cxn modelId="{1EBCF37E-F37A-4BEC-823A-F03A76AA75BD}" type="presOf" srcId="{CEEC93F7-09BD-4678-B924-9F82B7887F2E}" destId="{C490385A-4CEB-4C49-8946-3433D189E84F}" srcOrd="0" destOrd="0" presId="urn:microsoft.com/office/officeart/2005/8/layout/orgChart1"/>
    <dgm:cxn modelId="{67DEB680-63DA-4DBE-849B-800284FF78D8}" srcId="{EC49DBBC-41AF-44EE-8FC9-2432974340AA}" destId="{59D35CC8-2FB2-4035-B1C8-952F51AB27A8}" srcOrd="2" destOrd="0" parTransId="{5B5B2FDA-7F21-4CF5-A189-1BD8BD7CB660}" sibTransId="{FC27435F-2353-4433-BCF1-218CF8FED138}"/>
    <dgm:cxn modelId="{32D3A481-BB12-40CB-A71C-D5F900691273}" type="presOf" srcId="{59D35CC8-2FB2-4035-B1C8-952F51AB27A8}" destId="{95C77643-860F-4104-85F2-520C949C1794}" srcOrd="1" destOrd="0" presId="urn:microsoft.com/office/officeart/2005/8/layout/orgChart1"/>
    <dgm:cxn modelId="{3DA79A83-18A0-44DB-BDCB-587490E3963B}" type="presOf" srcId="{F5B9C34D-A0CA-427B-97FD-7C111DE0A5B5}" destId="{0AE09D84-0107-45DF-90B8-95D1D6751686}" srcOrd="0" destOrd="0" presId="urn:microsoft.com/office/officeart/2005/8/layout/orgChart1"/>
    <dgm:cxn modelId="{91EC4484-72CA-4F8A-86F7-6645954D2225}" type="presOf" srcId="{442117B0-6C8E-4F84-B512-B4C1CF3A4769}" destId="{B510F0D9-3408-4B22-B202-D855A78BB961}" srcOrd="1" destOrd="0" presId="urn:microsoft.com/office/officeart/2005/8/layout/orgChart1"/>
    <dgm:cxn modelId="{F657CB86-B711-4A8F-AA98-1F522CB23EC6}" type="presOf" srcId="{710E8F81-F41D-41DA-A180-56F53AD26758}" destId="{51890548-D290-4AE4-B2D2-3373343ABEDB}" srcOrd="0" destOrd="0" presId="urn:microsoft.com/office/officeart/2005/8/layout/orgChart1"/>
    <dgm:cxn modelId="{89335288-8408-46B7-870C-37E59133407F}" type="presOf" srcId="{723AB143-63E3-4375-8464-0F5F32B0A1FF}" destId="{A09FCABC-3DC2-4A45-AD1D-187C3943520D}" srcOrd="0" destOrd="0" presId="urn:microsoft.com/office/officeart/2005/8/layout/orgChart1"/>
    <dgm:cxn modelId="{04A37889-D023-46DD-82EB-2A0D87D36543}" type="presOf" srcId="{7036E01B-7EC6-4C7A-921C-9FB1B4C93738}" destId="{11E9BF86-AEC9-4CA1-AFCD-3DE16E6DC94C}" srcOrd="0" destOrd="0" presId="urn:microsoft.com/office/officeart/2005/8/layout/orgChart1"/>
    <dgm:cxn modelId="{5E3AF089-8C6F-4EC3-81A6-8CA0812008CB}" type="presOf" srcId="{A4C5FCAC-4FC4-4E98-8B15-24B64403F896}" destId="{A11E6938-B7C0-4077-A1AB-7F93D210C881}" srcOrd="0" destOrd="0" presId="urn:microsoft.com/office/officeart/2005/8/layout/orgChart1"/>
    <dgm:cxn modelId="{98494F8B-6C7E-4E0C-9A64-8070C59406CA}" type="presOf" srcId="{286590C9-BAF8-4C86-A66F-57C592A00B9A}" destId="{91EBE0ED-ADF8-4049-AF1C-03D74325B034}" srcOrd="0" destOrd="0" presId="urn:microsoft.com/office/officeart/2005/8/layout/orgChart1"/>
    <dgm:cxn modelId="{1E40748B-96E8-4556-A2CF-C197B5E23DD1}" type="presOf" srcId="{D1910FD2-4512-4F56-BFB4-F3BF76E909FF}" destId="{7234B574-DBDC-443D-9516-95EA219BA5AC}" srcOrd="0" destOrd="0" presId="urn:microsoft.com/office/officeart/2005/8/layout/orgChart1"/>
    <dgm:cxn modelId="{5457DB90-4761-4F2F-BC92-5A3B3111A9D1}" srcId="{8FEAB4E3-7074-4948-B01D-9DB2E9ED2C4A}" destId="{286590C9-BAF8-4C86-A66F-57C592A00B9A}" srcOrd="0" destOrd="0" parTransId="{52E1B46F-7BE8-4999-88A4-26A2DDA31ECC}" sibTransId="{A2CB1F60-A1B8-4C4F-A178-D791B517B5CE}"/>
    <dgm:cxn modelId="{7CFBDD90-F74F-4D65-8C14-D72756BD5BF9}" type="presOf" srcId="{D3F5C538-9E48-4DA0-84B5-FA514FD9ACB3}" destId="{DE58AD47-9299-4FF2-9DFA-EC9382196EE3}" srcOrd="1" destOrd="0" presId="urn:microsoft.com/office/officeart/2005/8/layout/orgChart1"/>
    <dgm:cxn modelId="{E9E17B91-8C83-4C82-B841-C2F6C4EA1AFC}" type="presOf" srcId="{4BDCF218-B376-45A1-B9D1-6F4900C2EFC9}" destId="{955F9963-5E1F-478F-92F1-FEB38629758E}" srcOrd="0" destOrd="0" presId="urn:microsoft.com/office/officeart/2005/8/layout/orgChart1"/>
    <dgm:cxn modelId="{3FAA1096-7401-48FD-8A41-5DCE716D20EB}" type="presOf" srcId="{C2760607-63FA-4D6D-B67F-835926CE803A}" destId="{401B2B8C-0461-4840-B8D4-429B2A29D152}" srcOrd="0" destOrd="0" presId="urn:microsoft.com/office/officeart/2005/8/layout/orgChart1"/>
    <dgm:cxn modelId="{21D83898-A48E-44D3-B2F0-3C6B8203D1EE}" type="presOf" srcId="{4EA2DAAA-EC4B-4FB1-963C-2FA383B5AA5A}" destId="{14BA5BA4-9968-4398-ABF5-1F64C98B8CC4}" srcOrd="0" destOrd="0" presId="urn:microsoft.com/office/officeart/2005/8/layout/orgChart1"/>
    <dgm:cxn modelId="{65013699-CC9E-4591-B3E2-64B0E4C0105E}" type="presOf" srcId="{A50B4DFA-DDB5-41CC-AB6C-225256541B1F}" destId="{FA1A4C88-7778-474A-BFC3-7C08DD4C1832}" srcOrd="0" destOrd="0" presId="urn:microsoft.com/office/officeart/2005/8/layout/orgChart1"/>
    <dgm:cxn modelId="{35910C9E-1522-4F66-B88F-2F1F5EAEA88F}" type="presOf" srcId="{11EA78B4-FEA0-449E-A42F-4E72FD7CBC8A}" destId="{2E42BBE3-9020-4BB8-B1EE-500B151FD127}" srcOrd="0" destOrd="0" presId="urn:microsoft.com/office/officeart/2005/8/layout/orgChart1"/>
    <dgm:cxn modelId="{416475A0-A3BB-45C4-BC0E-743678166D62}" type="presOf" srcId="{D742ADEF-8786-41B8-840F-C16AE221AFE8}" destId="{46299C5F-3116-45CE-8345-8CC5B211ADCF}" srcOrd="0" destOrd="0" presId="urn:microsoft.com/office/officeart/2005/8/layout/orgChart1"/>
    <dgm:cxn modelId="{7AD394A1-816E-4581-BDEE-E8721A019459}" srcId="{7622BDAB-2F55-46AB-BA88-3A0626579C97}" destId="{456052C1-0448-4FF2-8409-0D6BB3152BCC}" srcOrd="3" destOrd="0" parTransId="{13532819-7104-4BFC-B73C-47A74902B15D}" sibTransId="{297935DB-0B78-4299-8CE8-C4A2B74759D5}"/>
    <dgm:cxn modelId="{DBA0CDA8-FB6B-476C-86B5-E305D8B785EB}" type="presOf" srcId="{B5BE3ED1-18E6-4988-8738-F93F715ED058}" destId="{9A95384E-D4EC-4A39-9D77-64A2DC5C687F}" srcOrd="0" destOrd="0" presId="urn:microsoft.com/office/officeart/2005/8/layout/orgChart1"/>
    <dgm:cxn modelId="{95E2CAAA-78A7-4BDA-AFCB-6F74AD6F6D7B}" type="presOf" srcId="{286590C9-BAF8-4C86-A66F-57C592A00B9A}" destId="{7B81E2B0-450E-498E-B567-791CEBF66AC9}" srcOrd="1" destOrd="0" presId="urn:microsoft.com/office/officeart/2005/8/layout/orgChart1"/>
    <dgm:cxn modelId="{92EAEBAA-861E-4322-A6CF-B6D3C81F8A73}" type="presOf" srcId="{5D1879A7-D41C-4249-BCB9-205844D01479}" destId="{825228B0-54A4-481B-9433-FA3E48AB133F}" srcOrd="0" destOrd="0" presId="urn:microsoft.com/office/officeart/2005/8/layout/orgChart1"/>
    <dgm:cxn modelId="{4145BFAC-04D4-41C5-A1EE-99C69DEE871B}" type="presOf" srcId="{55318CF9-4E9C-4CFD-B8BB-A3511D3EBD66}" destId="{028668AC-7480-41F6-9475-184B47EB1AC5}" srcOrd="0" destOrd="0" presId="urn:microsoft.com/office/officeart/2005/8/layout/orgChart1"/>
    <dgm:cxn modelId="{126AF4AC-C248-46A7-B713-040A6BE2476C}" type="presOf" srcId="{CEEC93F7-09BD-4678-B924-9F82B7887F2E}" destId="{B71AE73C-88E9-401F-BB86-020A341D8A16}" srcOrd="1" destOrd="0" presId="urn:microsoft.com/office/officeart/2005/8/layout/orgChart1"/>
    <dgm:cxn modelId="{3CF931B4-C2BC-427E-AE36-9E03FBC97BC8}" type="presOf" srcId="{AE198DAC-05B0-4F36-A174-ECB8E9849F6D}" destId="{BF423299-D87D-402A-B13C-B7442E6C07F1}" srcOrd="0" destOrd="0" presId="urn:microsoft.com/office/officeart/2005/8/layout/orgChart1"/>
    <dgm:cxn modelId="{A5049CB4-2975-41C5-A22F-2C7B017ACAA6}" type="presOf" srcId="{918E6D78-B96C-49D6-B729-EDF43C9B5EE7}" destId="{B86EBB67-2DA6-48F3-9EE4-BE4095370826}" srcOrd="1" destOrd="0" presId="urn:microsoft.com/office/officeart/2005/8/layout/orgChart1"/>
    <dgm:cxn modelId="{D96B0FB7-6990-4D70-84D8-F038C6D607BE}" type="presOf" srcId="{442117B0-6C8E-4F84-B512-B4C1CF3A4769}" destId="{969B67DF-829F-44AA-828E-AF91731544B9}" srcOrd="0" destOrd="0" presId="urn:microsoft.com/office/officeart/2005/8/layout/orgChart1"/>
    <dgm:cxn modelId="{FFB072B7-B299-452D-8B43-84E03586CA4B}" type="presOf" srcId="{918E6D78-B96C-49D6-B729-EDF43C9B5EE7}" destId="{B1760A11-A450-4684-851D-5E5172D6CC3B}" srcOrd="0" destOrd="0" presId="urn:microsoft.com/office/officeart/2005/8/layout/orgChart1"/>
    <dgm:cxn modelId="{0EFF04B8-5150-40C7-8EC8-9E0611B92C69}" type="presOf" srcId="{8FC57296-E772-43DB-8ECA-A4BF5FE3ADBC}" destId="{9CCA5DA7-7F73-479F-835C-BF68DD9B8DD2}" srcOrd="0" destOrd="0" presId="urn:microsoft.com/office/officeart/2005/8/layout/orgChart1"/>
    <dgm:cxn modelId="{A18C62B8-9A6A-49E1-81FD-DEFA1E7A373E}" srcId="{456052C1-0448-4FF2-8409-0D6BB3152BCC}" destId="{190E9196-ABE3-4C56-94C0-4F7ADB1C2168}" srcOrd="2" destOrd="0" parTransId="{70E89B92-DD26-4716-B484-F341DFC91E46}" sibTransId="{E2622B73-CB1E-4E50-81C3-64133A9DEA07}"/>
    <dgm:cxn modelId="{281BEBB9-873F-41C0-87CE-A3D4A567F453}" type="presOf" srcId="{EC49DBBC-41AF-44EE-8FC9-2432974340AA}" destId="{3174AAAD-A483-42DA-BB24-5E1E4F6059FD}" srcOrd="1" destOrd="0" presId="urn:microsoft.com/office/officeart/2005/8/layout/orgChart1"/>
    <dgm:cxn modelId="{984ACCBA-9AF4-4ED3-AFD7-D96B1A8087AD}" type="presOf" srcId="{F8529E1F-BAE5-4A05-B0C7-C909646D10FE}" destId="{F2B9D177-3F90-4A91-AF77-F565FB2D6B46}" srcOrd="1" destOrd="0" presId="urn:microsoft.com/office/officeart/2005/8/layout/orgChart1"/>
    <dgm:cxn modelId="{62D318BF-A5C5-4AE1-BB3F-1D0488865292}" type="presOf" srcId="{6AC678E2-0CC2-45EE-9B82-3704C7133975}" destId="{122402F3-FCA7-4AA7-8B7F-50E3EE9CDBE5}" srcOrd="0" destOrd="0" presId="urn:microsoft.com/office/officeart/2005/8/layout/orgChart1"/>
    <dgm:cxn modelId="{29DB91C6-6DA8-43BE-97E8-6791A4DD3A03}" type="presOf" srcId="{D742ADEF-8786-41B8-840F-C16AE221AFE8}" destId="{52159518-F581-4BA7-9A49-F17E6CCAD992}" srcOrd="1" destOrd="0" presId="urn:microsoft.com/office/officeart/2005/8/layout/orgChart1"/>
    <dgm:cxn modelId="{D2BFD7C6-F878-4DDD-9A41-441CE96BA7BD}" type="presOf" srcId="{757E034F-070F-4F5F-927D-076FEE8324B0}" destId="{343A8A47-BCDE-4587-BFBD-FDDB841BEA4D}" srcOrd="0" destOrd="0" presId="urn:microsoft.com/office/officeart/2005/8/layout/orgChart1"/>
    <dgm:cxn modelId="{A5055AD1-8D72-4148-AA9A-E9C33A0BB87F}" type="presOf" srcId="{6AC678E2-0CC2-45EE-9B82-3704C7133975}" destId="{7355A1E4-F839-4A5C-B0E0-A3C2C7CD0645}" srcOrd="1" destOrd="0" presId="urn:microsoft.com/office/officeart/2005/8/layout/orgChart1"/>
    <dgm:cxn modelId="{DA5B83D2-C8C2-4CF2-8863-E1332995A54D}" type="presOf" srcId="{0DB4A2C6-567D-4458-AB27-AB62DA371793}" destId="{A095792E-8E99-4707-88DB-D0B54A6B6C51}" srcOrd="1" destOrd="0" presId="urn:microsoft.com/office/officeart/2005/8/layout/orgChart1"/>
    <dgm:cxn modelId="{7010ADD3-1565-4C1B-AB58-1E8F51E85C9B}" srcId="{59B200CD-1869-41CB-AA7C-11695C8F4EFC}" destId="{0DCD5879-41A2-4176-B87A-1C59E4E0E765}" srcOrd="1" destOrd="0" parTransId="{7036E01B-7EC6-4C7A-921C-9FB1B4C93738}" sibTransId="{082C5FD4-C8E8-4F6A-8459-FEEB02E65C7F}"/>
    <dgm:cxn modelId="{E0575DD4-A0FA-4AC2-815A-E34F725BEA26}" type="presOf" srcId="{13532819-7104-4BFC-B73C-47A74902B15D}" destId="{07AF1AAD-7DD3-444D-B924-D972269759E4}" srcOrd="0" destOrd="0" presId="urn:microsoft.com/office/officeart/2005/8/layout/orgChart1"/>
    <dgm:cxn modelId="{2B038ED6-578C-4812-BD15-2218111C0ABA}" type="presOf" srcId="{456052C1-0448-4FF2-8409-0D6BB3152BCC}" destId="{0111A240-5B9F-4CD8-B105-A0A51A7F4B57}" srcOrd="1" destOrd="0" presId="urn:microsoft.com/office/officeart/2005/8/layout/orgChart1"/>
    <dgm:cxn modelId="{E07208D9-85F4-413B-B368-681489FC52F5}" srcId="{59B200CD-1869-41CB-AA7C-11695C8F4EFC}" destId="{87BF746A-007A-47A9-A2C3-8F40381A0446}" srcOrd="3" destOrd="0" parTransId="{723AB143-63E3-4375-8464-0F5F32B0A1FF}" sibTransId="{2389EDCB-B4A1-4504-AB6D-71D866807C0F}"/>
    <dgm:cxn modelId="{27FA29D9-36E2-4874-8949-9E4C14049AD6}" srcId="{7622BDAB-2F55-46AB-BA88-3A0626579C97}" destId="{8FEAB4E3-7074-4948-B01D-9DB2E9ED2C4A}" srcOrd="1" destOrd="0" parTransId="{E90B883F-65AB-47B6-91CD-73CF0F41B8AC}" sibTransId="{2DA28CD0-63D0-4DC6-A4A5-F40D565DD563}"/>
    <dgm:cxn modelId="{07C79AD9-5D39-4AD6-8E74-9CAFCBFE0B01}" type="presOf" srcId="{E00E1DB6-9A4F-4240-82EB-7A1234C4428D}" destId="{5D4CE9D1-3F5D-4AB7-9C1B-88A7C65B3177}" srcOrd="1" destOrd="0" presId="urn:microsoft.com/office/officeart/2005/8/layout/orgChart1"/>
    <dgm:cxn modelId="{62AAD4D9-958B-4A17-8776-FE871DF770AA}" type="presOf" srcId="{7DAF709D-2A1B-40B7-A3E2-0AEEF9A71746}" destId="{27F21C31-F805-413D-A4A6-D092375497BB}" srcOrd="0" destOrd="0" presId="urn:microsoft.com/office/officeart/2005/8/layout/orgChart1"/>
    <dgm:cxn modelId="{D441BEDC-E4E9-4276-BC1E-95CCE64ADEDE}" type="presOf" srcId="{78E3E35B-8BE9-47DA-AFCC-B1FE1E67CE68}" destId="{2BD73F08-E075-49E2-BA53-F140EA19469B}" srcOrd="0" destOrd="0" presId="urn:microsoft.com/office/officeart/2005/8/layout/orgChart1"/>
    <dgm:cxn modelId="{447FEFE0-61F8-454F-8FE7-E253F9B9B077}" srcId="{456052C1-0448-4FF2-8409-0D6BB3152BCC}" destId="{E00E1DB6-9A4F-4240-82EB-7A1234C4428D}" srcOrd="3" destOrd="0" parTransId="{C29025B6-E518-415A-A234-995D4360DA20}" sibTransId="{32725F6D-8D58-4CAB-A197-20781DB1DE98}"/>
    <dgm:cxn modelId="{A52055E3-BDCC-42AA-9140-464D0604958F}" type="presOf" srcId="{BD77D75E-8CFC-4183-BBF0-7DA88D6087FB}" destId="{518D4E6A-D0FC-4FD7-B6CA-BC3487C8D975}" srcOrd="0" destOrd="0" presId="urn:microsoft.com/office/officeart/2005/8/layout/orgChart1"/>
    <dgm:cxn modelId="{D2A7B7E3-FD9E-46A1-B2A1-65B5CEED5139}" type="presOf" srcId="{55318CF9-4E9C-4CFD-B8BB-A3511D3EBD66}" destId="{1227CDE3-6309-4A71-BFEE-482124B1D34D}" srcOrd="1" destOrd="0" presId="urn:microsoft.com/office/officeart/2005/8/layout/orgChart1"/>
    <dgm:cxn modelId="{B63201E5-20D3-4142-BE5C-C58995284DDD}" type="presOf" srcId="{F8529E1F-BAE5-4A05-B0C7-C909646D10FE}" destId="{EB2F4B41-7636-494A-AA43-4AFC84EB3790}" srcOrd="0" destOrd="0" presId="urn:microsoft.com/office/officeart/2005/8/layout/orgChart1"/>
    <dgm:cxn modelId="{375A0AE6-1C40-42B4-936A-B34695E647F7}" type="presOf" srcId="{7622BDAB-2F55-46AB-BA88-3A0626579C97}" destId="{B97ECBEE-49DF-4310-94B3-F3E070F3B2E3}" srcOrd="0" destOrd="0" presId="urn:microsoft.com/office/officeart/2005/8/layout/orgChart1"/>
    <dgm:cxn modelId="{8198BDE9-F6D0-4A09-B962-48EC4A7FAEB0}" type="presOf" srcId="{B5BE3ED1-18E6-4988-8738-F93F715ED058}" destId="{7E1F96E5-04DC-443D-B90A-7A9607FF0CD1}" srcOrd="1" destOrd="0" presId="urn:microsoft.com/office/officeart/2005/8/layout/orgChart1"/>
    <dgm:cxn modelId="{B1E37BEC-C553-4844-90D8-C3C3AA8E8EB8}" type="presOf" srcId="{73ACF013-09E0-4156-809E-0E926464401A}" destId="{8165E715-0684-4192-A729-63D2427DB1F8}" srcOrd="1" destOrd="0" presId="urn:microsoft.com/office/officeart/2005/8/layout/orgChart1"/>
    <dgm:cxn modelId="{347196EC-392F-4BE6-898F-EDAA11767C7F}" type="presOf" srcId="{11EA4DA7-0FB6-4B92-AE95-4E724918715E}" destId="{63F2923A-7616-4397-86E9-F1EC801A8F54}" srcOrd="0" destOrd="0" presId="urn:microsoft.com/office/officeart/2005/8/layout/orgChart1"/>
    <dgm:cxn modelId="{142429ED-A1EB-4D39-B2EA-33DBB36AC442}" type="presOf" srcId="{87BF746A-007A-47A9-A2C3-8F40381A0446}" destId="{55FD46A9-D3D8-4B3F-B208-A0AF3369044A}" srcOrd="1" destOrd="0" presId="urn:microsoft.com/office/officeart/2005/8/layout/orgChart1"/>
    <dgm:cxn modelId="{D9C0CFEE-CDDC-4915-B96E-52D2B9F45AE7}" srcId="{EC49DBBC-41AF-44EE-8FC9-2432974340AA}" destId="{5D1879A7-D41C-4249-BCB9-205844D01479}" srcOrd="1" destOrd="0" parTransId="{18CFBF47-799D-4A5A-9BF9-AE50AE06CF63}" sibTransId="{CAA1E954-23BE-47D6-A847-C01D7B40D00E}"/>
    <dgm:cxn modelId="{EDA648EF-B078-42A8-A586-D64046353D62}" srcId="{456052C1-0448-4FF2-8409-0D6BB3152BCC}" destId="{6AC678E2-0CC2-45EE-9B82-3704C7133975}" srcOrd="0" destOrd="0" parTransId="{9EC73FFD-9AFE-495E-BE24-AFADBFB7607C}" sibTransId="{7D0C83EC-B4AE-494A-95B3-1122FABDC411}"/>
    <dgm:cxn modelId="{C063A8F0-7152-45C1-8F4D-B2F3620C12F3}" type="presOf" srcId="{989C5E73-4B7B-489E-A384-FD0E208D5F93}" destId="{EC5E9570-B33E-4B16-8F93-8C7A4C64E18E}" srcOrd="0" destOrd="0" presId="urn:microsoft.com/office/officeart/2005/8/layout/orgChart1"/>
    <dgm:cxn modelId="{4E032FF2-4B32-4241-87F4-54918A0A77AA}" type="presOf" srcId="{C29025B6-E518-415A-A234-995D4360DA20}" destId="{AA43DBCD-D1D0-40D7-AA4B-AE67F3AED57E}" srcOrd="0" destOrd="0" presId="urn:microsoft.com/office/officeart/2005/8/layout/orgChart1"/>
    <dgm:cxn modelId="{6C8603F6-AEC2-44F6-BE65-D5FA21538383}" type="presOf" srcId="{846AC91A-D113-4C2B-8DCB-5070F67D4304}" destId="{C07E3D6F-119D-4415-8540-05372A666143}" srcOrd="0" destOrd="0" presId="urn:microsoft.com/office/officeart/2005/8/layout/orgChart1"/>
    <dgm:cxn modelId="{78B78DF7-CC3A-445F-B5FC-B259A7CC4D0D}" type="presOf" srcId="{59D35CC8-2FB2-4035-B1C8-952F51AB27A8}" destId="{A6236115-08CA-4048-8297-33C006EFAF6F}" srcOrd="0" destOrd="0" presId="urn:microsoft.com/office/officeart/2005/8/layout/orgChart1"/>
    <dgm:cxn modelId="{2E6392FF-E4FA-4FDA-ACA8-19837DC571EC}" type="presOf" srcId="{D3F5C538-9E48-4DA0-84B5-FA514FD9ACB3}" destId="{AAC3552A-F710-4A24-BA69-11904A692B64}" srcOrd="0" destOrd="0" presId="urn:microsoft.com/office/officeart/2005/8/layout/orgChart1"/>
    <dgm:cxn modelId="{B1B470A6-8C1C-4152-9B82-123E0CF9ABEF}" type="presParOf" srcId="{2E42BBE3-9020-4BB8-B1EE-500B151FD127}" destId="{C6705803-44BC-47C1-AF13-3D7E98396ECD}" srcOrd="0" destOrd="0" presId="urn:microsoft.com/office/officeart/2005/8/layout/orgChart1"/>
    <dgm:cxn modelId="{897FADEE-EB86-479F-B984-0C6B2FD8ABD4}" type="presParOf" srcId="{C6705803-44BC-47C1-AF13-3D7E98396ECD}" destId="{A3F99740-A773-4D4B-B5C2-A9783FF203AF}" srcOrd="0" destOrd="0" presId="urn:microsoft.com/office/officeart/2005/8/layout/orgChart1"/>
    <dgm:cxn modelId="{F7DFC69A-9241-4248-BD50-740D3318BE95}" type="presParOf" srcId="{A3F99740-A773-4D4B-B5C2-A9783FF203AF}" destId="{B97ECBEE-49DF-4310-94B3-F3E070F3B2E3}" srcOrd="0" destOrd="0" presId="urn:microsoft.com/office/officeart/2005/8/layout/orgChart1"/>
    <dgm:cxn modelId="{89086321-8ECB-4A83-A2F7-065091D11291}" type="presParOf" srcId="{A3F99740-A773-4D4B-B5C2-A9783FF203AF}" destId="{B3438A2E-EEBA-4D21-A7B1-C0A6AAE08CD0}" srcOrd="1" destOrd="0" presId="urn:microsoft.com/office/officeart/2005/8/layout/orgChart1"/>
    <dgm:cxn modelId="{8516BF66-DA78-4C8C-9223-E696BBCE74FB}" type="presParOf" srcId="{C6705803-44BC-47C1-AF13-3D7E98396ECD}" destId="{36C40B89-5450-46EE-BA5C-D42892E1560D}" srcOrd="1" destOrd="0" presId="urn:microsoft.com/office/officeart/2005/8/layout/orgChart1"/>
    <dgm:cxn modelId="{C5ABCD3D-E54A-4DAC-9F4F-1B307390F49D}" type="presParOf" srcId="{36C40B89-5450-46EE-BA5C-D42892E1560D}" destId="{B3780BC0-413F-4729-A483-F785760C29F4}" srcOrd="0" destOrd="0" presId="urn:microsoft.com/office/officeart/2005/8/layout/orgChart1"/>
    <dgm:cxn modelId="{E98B3742-B03B-4C78-AF15-7474B4F7D95B}" type="presParOf" srcId="{36C40B89-5450-46EE-BA5C-D42892E1560D}" destId="{F4590D9B-CB36-4D91-90E3-A0CC7F27708B}" srcOrd="1" destOrd="0" presId="urn:microsoft.com/office/officeart/2005/8/layout/orgChart1"/>
    <dgm:cxn modelId="{C8035A2C-5CF1-42E3-89D2-AAE76A8D7F63}" type="presParOf" srcId="{F4590D9B-CB36-4D91-90E3-A0CC7F27708B}" destId="{8004F0EE-FB7C-4FAB-B0B4-769C38570EFB}" srcOrd="0" destOrd="0" presId="urn:microsoft.com/office/officeart/2005/8/layout/orgChart1"/>
    <dgm:cxn modelId="{9EDE32D4-BCA7-4DF5-93F1-CC031DF6B755}" type="presParOf" srcId="{8004F0EE-FB7C-4FAB-B0B4-769C38570EFB}" destId="{5F54E79B-B8DC-4E44-A6B7-F4517B3F287F}" srcOrd="0" destOrd="0" presId="urn:microsoft.com/office/officeart/2005/8/layout/orgChart1"/>
    <dgm:cxn modelId="{87BA5E6F-120A-412C-A899-2923055ABF8D}" type="presParOf" srcId="{8004F0EE-FB7C-4FAB-B0B4-769C38570EFB}" destId="{07EA0423-7E01-48A8-AFA1-F539AB4A3EA1}" srcOrd="1" destOrd="0" presId="urn:microsoft.com/office/officeart/2005/8/layout/orgChart1"/>
    <dgm:cxn modelId="{E1091DAD-AD07-42FE-BD17-5FBF58AAF37A}" type="presParOf" srcId="{F4590D9B-CB36-4D91-90E3-A0CC7F27708B}" destId="{13FE8827-2288-4157-B2BA-7DF26702396F}" srcOrd="1" destOrd="0" presId="urn:microsoft.com/office/officeart/2005/8/layout/orgChart1"/>
    <dgm:cxn modelId="{85041ECD-CCE4-41F2-B673-5FC0850731C8}" type="presParOf" srcId="{13FE8827-2288-4157-B2BA-7DF26702396F}" destId="{6FAF5A1D-81F8-49F8-91D8-4A9B59E74917}" srcOrd="0" destOrd="0" presId="urn:microsoft.com/office/officeart/2005/8/layout/orgChart1"/>
    <dgm:cxn modelId="{07E978F2-C47C-4A76-AD61-229C3106274E}" type="presParOf" srcId="{13FE8827-2288-4157-B2BA-7DF26702396F}" destId="{F50763CA-EE96-4863-A88C-DDEEB5E8044A}" srcOrd="1" destOrd="0" presId="urn:microsoft.com/office/officeart/2005/8/layout/orgChart1"/>
    <dgm:cxn modelId="{469CD986-A2DF-4AA2-B92A-EF980C7EFC49}" type="presParOf" srcId="{F50763CA-EE96-4863-A88C-DDEEB5E8044A}" destId="{D532B21C-683A-45A5-AC1B-74BAC659C38A}" srcOrd="0" destOrd="0" presId="urn:microsoft.com/office/officeart/2005/8/layout/orgChart1"/>
    <dgm:cxn modelId="{E9B7092A-9260-47A7-BEFE-95AAC36DC2B4}" type="presParOf" srcId="{D532B21C-683A-45A5-AC1B-74BAC659C38A}" destId="{F72044A1-3C8B-4C60-A8FF-AF902EB3523F}" srcOrd="0" destOrd="0" presId="urn:microsoft.com/office/officeart/2005/8/layout/orgChart1"/>
    <dgm:cxn modelId="{85743D38-47BF-42A6-9151-8B031A600D49}" type="presParOf" srcId="{D532B21C-683A-45A5-AC1B-74BAC659C38A}" destId="{A486D342-B3C5-4E66-B780-09958B6CDF25}" srcOrd="1" destOrd="0" presId="urn:microsoft.com/office/officeart/2005/8/layout/orgChart1"/>
    <dgm:cxn modelId="{7B44E0AA-DF3E-4B8E-88CA-81C27A7690B1}" type="presParOf" srcId="{F50763CA-EE96-4863-A88C-DDEEB5E8044A}" destId="{6DFE6434-D657-4859-8E97-FE1066F84D5F}" srcOrd="1" destOrd="0" presId="urn:microsoft.com/office/officeart/2005/8/layout/orgChart1"/>
    <dgm:cxn modelId="{C809EB5D-479E-4E65-9095-235823E5D95C}" type="presParOf" srcId="{F50763CA-EE96-4863-A88C-DDEEB5E8044A}" destId="{840489AC-BBAD-49B9-A825-08FC87587A1E}" srcOrd="2" destOrd="0" presId="urn:microsoft.com/office/officeart/2005/8/layout/orgChart1"/>
    <dgm:cxn modelId="{86DEC64D-3D1B-4664-A8CD-B798E2FCAD2C}" type="presParOf" srcId="{13FE8827-2288-4157-B2BA-7DF26702396F}" destId="{11E9BF86-AEC9-4CA1-AFCD-3DE16E6DC94C}" srcOrd="2" destOrd="0" presId="urn:microsoft.com/office/officeart/2005/8/layout/orgChart1"/>
    <dgm:cxn modelId="{DF2EAB14-DA37-423E-B77D-7BB7655042F2}" type="presParOf" srcId="{13FE8827-2288-4157-B2BA-7DF26702396F}" destId="{4714B88B-DBF8-419A-8E2E-23178A918E32}" srcOrd="3" destOrd="0" presId="urn:microsoft.com/office/officeart/2005/8/layout/orgChart1"/>
    <dgm:cxn modelId="{72AF9811-B105-490B-81E8-0879C3C1FDD1}" type="presParOf" srcId="{4714B88B-DBF8-419A-8E2E-23178A918E32}" destId="{2613A548-09B8-4720-8040-D6A4BDA54ABB}" srcOrd="0" destOrd="0" presId="urn:microsoft.com/office/officeart/2005/8/layout/orgChart1"/>
    <dgm:cxn modelId="{B717542B-A9CD-4E39-BA88-A83E9F0A8798}" type="presParOf" srcId="{2613A548-09B8-4720-8040-D6A4BDA54ABB}" destId="{907136B4-BFCE-4722-B473-E90B4A9E87A5}" srcOrd="0" destOrd="0" presId="urn:microsoft.com/office/officeart/2005/8/layout/orgChart1"/>
    <dgm:cxn modelId="{E69B25F0-A0A3-466A-BE94-03FA7603D0BD}" type="presParOf" srcId="{2613A548-09B8-4720-8040-D6A4BDA54ABB}" destId="{9563312C-2E1F-48ED-951C-C10BCF5DE6C2}" srcOrd="1" destOrd="0" presId="urn:microsoft.com/office/officeart/2005/8/layout/orgChart1"/>
    <dgm:cxn modelId="{C7F84CEE-49B3-4D82-B12D-54CEA2DF0383}" type="presParOf" srcId="{4714B88B-DBF8-419A-8E2E-23178A918E32}" destId="{E2546059-D392-4EE0-A442-F4CC299F64CB}" srcOrd="1" destOrd="0" presId="urn:microsoft.com/office/officeart/2005/8/layout/orgChart1"/>
    <dgm:cxn modelId="{A3E0B757-B3DD-4935-BAC3-6DC98FFAB44C}" type="presParOf" srcId="{4714B88B-DBF8-419A-8E2E-23178A918E32}" destId="{2C4B26D6-D184-48CB-B0EB-B4D43B1CD185}" srcOrd="2" destOrd="0" presId="urn:microsoft.com/office/officeart/2005/8/layout/orgChart1"/>
    <dgm:cxn modelId="{37BD2FE9-EA58-49C6-9748-F2BFD9C10710}" type="presParOf" srcId="{13FE8827-2288-4157-B2BA-7DF26702396F}" destId="{6F48C3AB-C425-4BD7-97C9-B75779737C46}" srcOrd="4" destOrd="0" presId="urn:microsoft.com/office/officeart/2005/8/layout/orgChart1"/>
    <dgm:cxn modelId="{8EB29673-AA10-4FDE-A236-0074A4B5F92A}" type="presParOf" srcId="{13FE8827-2288-4157-B2BA-7DF26702396F}" destId="{D97D37E0-CB62-450F-9FB3-5866CD833BD0}" srcOrd="5" destOrd="0" presId="urn:microsoft.com/office/officeart/2005/8/layout/orgChart1"/>
    <dgm:cxn modelId="{C97883CD-73C6-4C2C-8BBF-0DA9F5361CDB}" type="presParOf" srcId="{D97D37E0-CB62-450F-9FB3-5866CD833BD0}" destId="{6F17B432-9A74-45D3-8B13-873F5FED374D}" srcOrd="0" destOrd="0" presId="urn:microsoft.com/office/officeart/2005/8/layout/orgChart1"/>
    <dgm:cxn modelId="{ADD91698-3E11-4332-8230-11F3E5440450}" type="presParOf" srcId="{6F17B432-9A74-45D3-8B13-873F5FED374D}" destId="{14BA5BA4-9968-4398-ABF5-1F64C98B8CC4}" srcOrd="0" destOrd="0" presId="urn:microsoft.com/office/officeart/2005/8/layout/orgChart1"/>
    <dgm:cxn modelId="{F90417E6-E468-485B-A312-526604451B76}" type="presParOf" srcId="{6F17B432-9A74-45D3-8B13-873F5FED374D}" destId="{F8F7ADD9-7E17-491E-AA3F-90BAAD058BC1}" srcOrd="1" destOrd="0" presId="urn:microsoft.com/office/officeart/2005/8/layout/orgChart1"/>
    <dgm:cxn modelId="{B663B4B0-33E3-4C47-9ABC-8F0BCD8BC339}" type="presParOf" srcId="{D97D37E0-CB62-450F-9FB3-5866CD833BD0}" destId="{8DB7EF2D-6438-4F71-8512-7DB2183BAC7C}" srcOrd="1" destOrd="0" presId="urn:microsoft.com/office/officeart/2005/8/layout/orgChart1"/>
    <dgm:cxn modelId="{DBE7B4EC-7BAD-4734-BD60-A4FA8A408FFC}" type="presParOf" srcId="{D97D37E0-CB62-450F-9FB3-5866CD833BD0}" destId="{89D5E324-4C78-44B8-BAC2-2FA03227775B}" srcOrd="2" destOrd="0" presId="urn:microsoft.com/office/officeart/2005/8/layout/orgChart1"/>
    <dgm:cxn modelId="{23B24337-0D85-4319-A8DA-BD55F046B675}" type="presParOf" srcId="{13FE8827-2288-4157-B2BA-7DF26702396F}" destId="{A09FCABC-3DC2-4A45-AD1D-187C3943520D}" srcOrd="6" destOrd="0" presId="urn:microsoft.com/office/officeart/2005/8/layout/orgChart1"/>
    <dgm:cxn modelId="{A529F854-8971-4058-90BA-C9EE0D057D85}" type="presParOf" srcId="{13FE8827-2288-4157-B2BA-7DF26702396F}" destId="{225B9035-5330-4A9A-AAE0-025F65A27496}" srcOrd="7" destOrd="0" presId="urn:microsoft.com/office/officeart/2005/8/layout/orgChart1"/>
    <dgm:cxn modelId="{CD08A561-7D11-4F36-B8E9-FD9C2BECAC56}" type="presParOf" srcId="{225B9035-5330-4A9A-AAE0-025F65A27496}" destId="{A9D89984-BE95-4809-B1BA-BE791EEFCE58}" srcOrd="0" destOrd="0" presId="urn:microsoft.com/office/officeart/2005/8/layout/orgChart1"/>
    <dgm:cxn modelId="{E853A5EE-7BF9-413E-8307-7575F6D0678D}" type="presParOf" srcId="{A9D89984-BE95-4809-B1BA-BE791EEFCE58}" destId="{FA571A75-D1F4-4A88-878D-F1ABAED6EDA4}" srcOrd="0" destOrd="0" presId="urn:microsoft.com/office/officeart/2005/8/layout/orgChart1"/>
    <dgm:cxn modelId="{A79D8056-886C-467E-8643-63DE710E978F}" type="presParOf" srcId="{A9D89984-BE95-4809-B1BA-BE791EEFCE58}" destId="{55FD46A9-D3D8-4B3F-B208-A0AF3369044A}" srcOrd="1" destOrd="0" presId="urn:microsoft.com/office/officeart/2005/8/layout/orgChart1"/>
    <dgm:cxn modelId="{AFDFD45B-6FD0-4A8C-A25E-CB03264F884D}" type="presParOf" srcId="{225B9035-5330-4A9A-AAE0-025F65A27496}" destId="{A12BB2C7-8661-4C7E-A470-D9737A0BAA69}" srcOrd="1" destOrd="0" presId="urn:microsoft.com/office/officeart/2005/8/layout/orgChart1"/>
    <dgm:cxn modelId="{DB4445D5-F704-45C3-9B32-A1C1AB2FB29D}" type="presParOf" srcId="{225B9035-5330-4A9A-AAE0-025F65A27496}" destId="{F19DD4A8-994B-4C3F-BF19-8DA6344367FB}" srcOrd="2" destOrd="0" presId="urn:microsoft.com/office/officeart/2005/8/layout/orgChart1"/>
    <dgm:cxn modelId="{9BF43CB8-EF48-4EA7-BCAF-98B5538FDD71}" type="presParOf" srcId="{F4590D9B-CB36-4D91-90E3-A0CC7F27708B}" destId="{24844F85-1C45-414C-8E13-615A4CCFC2B5}" srcOrd="2" destOrd="0" presId="urn:microsoft.com/office/officeart/2005/8/layout/orgChart1"/>
    <dgm:cxn modelId="{90F9BFA1-1630-4B94-BF75-0766EA69005D}" type="presParOf" srcId="{36C40B89-5450-46EE-BA5C-D42892E1560D}" destId="{16E6DAA0-CDB7-4A26-9EAB-FDC88AD9A52D}" srcOrd="2" destOrd="0" presId="urn:microsoft.com/office/officeart/2005/8/layout/orgChart1"/>
    <dgm:cxn modelId="{EBB2B5CD-1AC9-4E3D-A4B5-243BD6855B00}" type="presParOf" srcId="{36C40B89-5450-46EE-BA5C-D42892E1560D}" destId="{39F1FFEA-6A91-47A8-BF76-B9431C5F4C0B}" srcOrd="3" destOrd="0" presId="urn:microsoft.com/office/officeart/2005/8/layout/orgChart1"/>
    <dgm:cxn modelId="{662DB121-135A-4F91-B75E-35859F1013CB}" type="presParOf" srcId="{39F1FFEA-6A91-47A8-BF76-B9431C5F4C0B}" destId="{52C52FAD-3F63-496C-88BA-1E1706B76209}" srcOrd="0" destOrd="0" presId="urn:microsoft.com/office/officeart/2005/8/layout/orgChart1"/>
    <dgm:cxn modelId="{59022AB2-0F0E-4A66-8080-3C8E9C89C5C0}" type="presParOf" srcId="{52C52FAD-3F63-496C-88BA-1E1706B76209}" destId="{80C507B9-8C79-410C-9D0C-992347CBE271}" srcOrd="0" destOrd="0" presId="urn:microsoft.com/office/officeart/2005/8/layout/orgChart1"/>
    <dgm:cxn modelId="{94BD1727-9474-4127-A05C-256B199B17AE}" type="presParOf" srcId="{52C52FAD-3F63-496C-88BA-1E1706B76209}" destId="{480D3010-06A8-4F03-9CF4-7F54FD7D87ED}" srcOrd="1" destOrd="0" presId="urn:microsoft.com/office/officeart/2005/8/layout/orgChart1"/>
    <dgm:cxn modelId="{6889343F-7F97-45B9-A87B-CE64C3FB6569}" type="presParOf" srcId="{39F1FFEA-6A91-47A8-BF76-B9431C5F4C0B}" destId="{ADA9657C-1971-45D8-8C56-21E6E5FB2D72}" srcOrd="1" destOrd="0" presId="urn:microsoft.com/office/officeart/2005/8/layout/orgChart1"/>
    <dgm:cxn modelId="{31591EB4-9E35-48AB-8457-5D18D3D16549}" type="presParOf" srcId="{ADA9657C-1971-45D8-8C56-21E6E5FB2D72}" destId="{284E4DB8-8439-4FBB-9878-DDAD7F1A1342}" srcOrd="0" destOrd="0" presId="urn:microsoft.com/office/officeart/2005/8/layout/orgChart1"/>
    <dgm:cxn modelId="{01C808AB-8894-4BE2-A7F7-2A379F464728}" type="presParOf" srcId="{ADA9657C-1971-45D8-8C56-21E6E5FB2D72}" destId="{F4B34BDE-07CC-49F7-B429-AA6C2C3670F5}" srcOrd="1" destOrd="0" presId="urn:microsoft.com/office/officeart/2005/8/layout/orgChart1"/>
    <dgm:cxn modelId="{92333E26-EC2C-45AB-8660-C526571F800A}" type="presParOf" srcId="{F4B34BDE-07CC-49F7-B429-AA6C2C3670F5}" destId="{84833732-DCE5-478D-92FC-F00835BCC29F}" srcOrd="0" destOrd="0" presId="urn:microsoft.com/office/officeart/2005/8/layout/orgChart1"/>
    <dgm:cxn modelId="{286F2449-E16F-401E-AEE0-85594E1FDEA0}" type="presParOf" srcId="{84833732-DCE5-478D-92FC-F00835BCC29F}" destId="{91EBE0ED-ADF8-4049-AF1C-03D74325B034}" srcOrd="0" destOrd="0" presId="urn:microsoft.com/office/officeart/2005/8/layout/orgChart1"/>
    <dgm:cxn modelId="{801DA91F-672D-4F9D-87C6-97D19DADDED5}" type="presParOf" srcId="{84833732-DCE5-478D-92FC-F00835BCC29F}" destId="{7B81E2B0-450E-498E-B567-791CEBF66AC9}" srcOrd="1" destOrd="0" presId="urn:microsoft.com/office/officeart/2005/8/layout/orgChart1"/>
    <dgm:cxn modelId="{1F11F543-4888-43BF-AED9-786D0B5E8E86}" type="presParOf" srcId="{F4B34BDE-07CC-49F7-B429-AA6C2C3670F5}" destId="{8E54BEE8-F090-476A-AF08-6EFFD7EE7E45}" srcOrd="1" destOrd="0" presId="urn:microsoft.com/office/officeart/2005/8/layout/orgChart1"/>
    <dgm:cxn modelId="{218A03C5-4E73-43E3-BF5B-BE01562F467C}" type="presParOf" srcId="{F4B34BDE-07CC-49F7-B429-AA6C2C3670F5}" destId="{81554325-9CF0-4F19-A0FD-97CD04E9278D}" srcOrd="2" destOrd="0" presId="urn:microsoft.com/office/officeart/2005/8/layout/orgChart1"/>
    <dgm:cxn modelId="{A3CF7F50-54BE-4B1F-AA88-87ECA09AC070}" type="presParOf" srcId="{ADA9657C-1971-45D8-8C56-21E6E5FB2D72}" destId="{B579342F-FE22-4020-80BC-A5DA38B64A32}" srcOrd="2" destOrd="0" presId="urn:microsoft.com/office/officeart/2005/8/layout/orgChart1"/>
    <dgm:cxn modelId="{E484536A-ABF2-421E-A98E-DBCAE5B4E146}" type="presParOf" srcId="{ADA9657C-1971-45D8-8C56-21E6E5FB2D72}" destId="{3B678297-BF53-4E0C-845E-15A16EFE61ED}" srcOrd="3" destOrd="0" presId="urn:microsoft.com/office/officeart/2005/8/layout/orgChart1"/>
    <dgm:cxn modelId="{0A9543E7-8475-4165-852D-FA41269CFD88}" type="presParOf" srcId="{3B678297-BF53-4E0C-845E-15A16EFE61ED}" destId="{A49CBF1E-1114-427C-83F2-C347197B7253}" srcOrd="0" destOrd="0" presId="urn:microsoft.com/office/officeart/2005/8/layout/orgChart1"/>
    <dgm:cxn modelId="{57169962-9523-41CF-ABD7-3EB58E92CDBD}" type="presParOf" srcId="{A49CBF1E-1114-427C-83F2-C347197B7253}" destId="{969B67DF-829F-44AA-828E-AF91731544B9}" srcOrd="0" destOrd="0" presId="urn:microsoft.com/office/officeart/2005/8/layout/orgChart1"/>
    <dgm:cxn modelId="{788335AD-3829-46DF-99F8-17CFD9643283}" type="presParOf" srcId="{A49CBF1E-1114-427C-83F2-C347197B7253}" destId="{B510F0D9-3408-4B22-B202-D855A78BB961}" srcOrd="1" destOrd="0" presId="urn:microsoft.com/office/officeart/2005/8/layout/orgChart1"/>
    <dgm:cxn modelId="{7AA12E51-8E03-40E0-8BEE-730784EFB21E}" type="presParOf" srcId="{3B678297-BF53-4E0C-845E-15A16EFE61ED}" destId="{C23A13E4-F3DD-431E-A589-A372C226BF2C}" srcOrd="1" destOrd="0" presId="urn:microsoft.com/office/officeart/2005/8/layout/orgChart1"/>
    <dgm:cxn modelId="{AF839B21-5519-48CB-B2C8-DE72174BDF32}" type="presParOf" srcId="{3B678297-BF53-4E0C-845E-15A16EFE61ED}" destId="{D3578502-FA69-4257-8E38-D41484A74EC3}" srcOrd="2" destOrd="0" presId="urn:microsoft.com/office/officeart/2005/8/layout/orgChart1"/>
    <dgm:cxn modelId="{2E055E96-450C-4456-A715-25D9469E69F3}" type="presParOf" srcId="{ADA9657C-1971-45D8-8C56-21E6E5FB2D72}" destId="{FA1A4C88-7778-474A-BFC3-7C08DD4C1832}" srcOrd="4" destOrd="0" presId="urn:microsoft.com/office/officeart/2005/8/layout/orgChart1"/>
    <dgm:cxn modelId="{D6F5B6F4-4A93-40C0-B868-A3A11EFC9934}" type="presParOf" srcId="{ADA9657C-1971-45D8-8C56-21E6E5FB2D72}" destId="{EC6AF32C-8242-44DD-B64F-F8702844937A}" srcOrd="5" destOrd="0" presId="urn:microsoft.com/office/officeart/2005/8/layout/orgChart1"/>
    <dgm:cxn modelId="{0CDF0536-30B1-4554-982E-B8B0EDD9132F}" type="presParOf" srcId="{EC6AF32C-8242-44DD-B64F-F8702844937A}" destId="{BA44DC1A-B492-4620-9787-D0B41DB5BCCA}" srcOrd="0" destOrd="0" presId="urn:microsoft.com/office/officeart/2005/8/layout/orgChart1"/>
    <dgm:cxn modelId="{59ADF3F0-FE74-4297-8A4E-AD8331076227}" type="presParOf" srcId="{BA44DC1A-B492-4620-9787-D0B41DB5BCCA}" destId="{955F9963-5E1F-478F-92F1-FEB38629758E}" srcOrd="0" destOrd="0" presId="urn:microsoft.com/office/officeart/2005/8/layout/orgChart1"/>
    <dgm:cxn modelId="{6E929113-1445-4255-ADAC-9A0CF63F3908}" type="presParOf" srcId="{BA44DC1A-B492-4620-9787-D0B41DB5BCCA}" destId="{73A1A2BF-1084-461C-8AA3-3C351A22F7CC}" srcOrd="1" destOrd="0" presId="urn:microsoft.com/office/officeart/2005/8/layout/orgChart1"/>
    <dgm:cxn modelId="{DB295174-0FB4-4C98-A531-68A06366009E}" type="presParOf" srcId="{EC6AF32C-8242-44DD-B64F-F8702844937A}" destId="{FE5C4498-ED76-4062-9AA2-DEE937422AD4}" srcOrd="1" destOrd="0" presId="urn:microsoft.com/office/officeart/2005/8/layout/orgChart1"/>
    <dgm:cxn modelId="{4BB0EB2F-E4BC-4109-990A-984F1A571688}" type="presParOf" srcId="{EC6AF32C-8242-44DD-B64F-F8702844937A}" destId="{B35F0934-6F27-4D2C-A6B2-A093EF7CEA3E}" srcOrd="2" destOrd="0" presId="urn:microsoft.com/office/officeart/2005/8/layout/orgChart1"/>
    <dgm:cxn modelId="{3637A656-D070-4897-B4D4-8D280A858C69}" type="presParOf" srcId="{ADA9657C-1971-45D8-8C56-21E6E5FB2D72}" destId="{BBF5E0DA-7D48-4891-B9FC-327E99391654}" srcOrd="6" destOrd="0" presId="urn:microsoft.com/office/officeart/2005/8/layout/orgChart1"/>
    <dgm:cxn modelId="{030AADE4-51F2-45F8-B4FE-76D73DB0CA05}" type="presParOf" srcId="{ADA9657C-1971-45D8-8C56-21E6E5FB2D72}" destId="{48B28AEC-5924-4321-8A5F-66AEAF09F33C}" srcOrd="7" destOrd="0" presId="urn:microsoft.com/office/officeart/2005/8/layout/orgChart1"/>
    <dgm:cxn modelId="{55F9EC9B-BA8D-4A84-91DA-968552AB5B1F}" type="presParOf" srcId="{48B28AEC-5924-4321-8A5F-66AEAF09F33C}" destId="{C7AA9BCD-291D-4007-BE8A-67A05506B643}" srcOrd="0" destOrd="0" presId="urn:microsoft.com/office/officeart/2005/8/layout/orgChart1"/>
    <dgm:cxn modelId="{E261C809-E6D5-48DB-B2AA-DA6E126A6101}" type="presParOf" srcId="{C7AA9BCD-291D-4007-BE8A-67A05506B643}" destId="{C490385A-4CEB-4C49-8946-3433D189E84F}" srcOrd="0" destOrd="0" presId="urn:microsoft.com/office/officeart/2005/8/layout/orgChart1"/>
    <dgm:cxn modelId="{12F6F34B-73BE-4BF8-9DFE-F5DBC06A78B0}" type="presParOf" srcId="{C7AA9BCD-291D-4007-BE8A-67A05506B643}" destId="{B71AE73C-88E9-401F-BB86-020A341D8A16}" srcOrd="1" destOrd="0" presId="urn:microsoft.com/office/officeart/2005/8/layout/orgChart1"/>
    <dgm:cxn modelId="{7D3E874B-C6F8-47AF-AC0A-ED70BBA32CF1}" type="presParOf" srcId="{48B28AEC-5924-4321-8A5F-66AEAF09F33C}" destId="{0B537BF1-FDE3-4991-8264-761019536EFA}" srcOrd="1" destOrd="0" presId="urn:microsoft.com/office/officeart/2005/8/layout/orgChart1"/>
    <dgm:cxn modelId="{B6A73BEF-70CB-4321-9377-08DE57722EB6}" type="presParOf" srcId="{48B28AEC-5924-4321-8A5F-66AEAF09F33C}" destId="{8A6C71F9-7132-4CFE-AADC-DF5895D26788}" srcOrd="2" destOrd="0" presId="urn:microsoft.com/office/officeart/2005/8/layout/orgChart1"/>
    <dgm:cxn modelId="{9153CFD5-6CC7-465B-AEF9-8FA58C6C18D7}" type="presParOf" srcId="{39F1FFEA-6A91-47A8-BF76-B9431C5F4C0B}" destId="{ED289B23-9941-46D6-9B25-BDAE2677F5D0}" srcOrd="2" destOrd="0" presId="urn:microsoft.com/office/officeart/2005/8/layout/orgChart1"/>
    <dgm:cxn modelId="{E8F4FF7D-4C58-4A9F-9F45-98DE4990B8D3}" type="presParOf" srcId="{36C40B89-5450-46EE-BA5C-D42892E1560D}" destId="{C07E3D6F-119D-4415-8540-05372A666143}" srcOrd="4" destOrd="0" presId="urn:microsoft.com/office/officeart/2005/8/layout/orgChart1"/>
    <dgm:cxn modelId="{E752C022-66FC-4905-AA10-4E4ADF10193B}" type="presParOf" srcId="{36C40B89-5450-46EE-BA5C-D42892E1560D}" destId="{1D26C5ED-4444-48CF-8E55-42E7C5FA5F4A}" srcOrd="5" destOrd="0" presId="urn:microsoft.com/office/officeart/2005/8/layout/orgChart1"/>
    <dgm:cxn modelId="{2F9C2774-B852-41B3-BE08-80270FA69D87}" type="presParOf" srcId="{1D26C5ED-4444-48CF-8E55-42E7C5FA5F4A}" destId="{C8929AE1-BBEC-4FF3-BF87-BFD2446B3263}" srcOrd="0" destOrd="0" presId="urn:microsoft.com/office/officeart/2005/8/layout/orgChart1"/>
    <dgm:cxn modelId="{4D0F1E29-904E-46F5-9AD3-FBF076C51A4A}" type="presParOf" srcId="{C8929AE1-BBEC-4FF3-BF87-BFD2446B3263}" destId="{9A95384E-D4EC-4A39-9D77-64A2DC5C687F}" srcOrd="0" destOrd="0" presId="urn:microsoft.com/office/officeart/2005/8/layout/orgChart1"/>
    <dgm:cxn modelId="{968EEAF6-09E1-4D54-8FA5-146EFD8F0CCC}" type="presParOf" srcId="{C8929AE1-BBEC-4FF3-BF87-BFD2446B3263}" destId="{7E1F96E5-04DC-443D-B90A-7A9607FF0CD1}" srcOrd="1" destOrd="0" presId="urn:microsoft.com/office/officeart/2005/8/layout/orgChart1"/>
    <dgm:cxn modelId="{D6EAC2D0-BAB1-4E64-8708-5A84884794F5}" type="presParOf" srcId="{1D26C5ED-4444-48CF-8E55-42E7C5FA5F4A}" destId="{1379B307-B10B-4E28-9CBD-9D2C30B3DEB5}" srcOrd="1" destOrd="0" presId="urn:microsoft.com/office/officeart/2005/8/layout/orgChart1"/>
    <dgm:cxn modelId="{09ECE5C3-D37A-4028-87A8-DF41AB52A355}" type="presParOf" srcId="{1379B307-B10B-4E28-9CBD-9D2C30B3DEB5}" destId="{7234B574-DBDC-443D-9516-95EA219BA5AC}" srcOrd="0" destOrd="0" presId="urn:microsoft.com/office/officeart/2005/8/layout/orgChart1"/>
    <dgm:cxn modelId="{7B216181-A5D7-44F8-A47D-5E3112860D75}" type="presParOf" srcId="{1379B307-B10B-4E28-9CBD-9D2C30B3DEB5}" destId="{EF0AC096-219E-4F86-B9A8-8EED1E933500}" srcOrd="1" destOrd="0" presId="urn:microsoft.com/office/officeart/2005/8/layout/orgChart1"/>
    <dgm:cxn modelId="{E446E881-276E-42FD-8A5D-3A08DA29DED2}" type="presParOf" srcId="{EF0AC096-219E-4F86-B9A8-8EED1E933500}" destId="{285F120C-ABFB-4395-8AD0-3DED7CAD8C89}" srcOrd="0" destOrd="0" presId="urn:microsoft.com/office/officeart/2005/8/layout/orgChart1"/>
    <dgm:cxn modelId="{83959A77-A834-452B-A188-747738ED7916}" type="presParOf" srcId="{285F120C-ABFB-4395-8AD0-3DED7CAD8C89}" destId="{AAC3552A-F710-4A24-BA69-11904A692B64}" srcOrd="0" destOrd="0" presId="urn:microsoft.com/office/officeart/2005/8/layout/orgChart1"/>
    <dgm:cxn modelId="{93446C00-B30E-47CE-A828-08C0C45C2041}" type="presParOf" srcId="{285F120C-ABFB-4395-8AD0-3DED7CAD8C89}" destId="{DE58AD47-9299-4FF2-9DFA-EC9382196EE3}" srcOrd="1" destOrd="0" presId="urn:microsoft.com/office/officeart/2005/8/layout/orgChart1"/>
    <dgm:cxn modelId="{12E8C76E-7EC2-4093-99FA-8036852459BE}" type="presParOf" srcId="{EF0AC096-219E-4F86-B9A8-8EED1E933500}" destId="{77F53745-146C-4410-B410-990B43C29E21}" srcOrd="1" destOrd="0" presId="urn:microsoft.com/office/officeart/2005/8/layout/orgChart1"/>
    <dgm:cxn modelId="{969F4DD8-7C92-434A-B60E-3C7AA03AAB00}" type="presParOf" srcId="{EF0AC096-219E-4F86-B9A8-8EED1E933500}" destId="{C2B39D1D-5D88-40CE-89AC-25ABC82F55C0}" srcOrd="2" destOrd="0" presId="urn:microsoft.com/office/officeart/2005/8/layout/orgChart1"/>
    <dgm:cxn modelId="{41DBA504-E6EF-46F9-9A09-0289D622D582}" type="presParOf" srcId="{1379B307-B10B-4E28-9CBD-9D2C30B3DEB5}" destId="{A11E6938-B7C0-4077-A1AB-7F93D210C881}" srcOrd="2" destOrd="0" presId="urn:microsoft.com/office/officeart/2005/8/layout/orgChart1"/>
    <dgm:cxn modelId="{2E0E6D69-C91B-44E5-AC9B-02E43E5A4354}" type="presParOf" srcId="{1379B307-B10B-4E28-9CBD-9D2C30B3DEB5}" destId="{745C5544-E3E0-45AA-BF8E-1B538EBFC768}" srcOrd="3" destOrd="0" presId="urn:microsoft.com/office/officeart/2005/8/layout/orgChart1"/>
    <dgm:cxn modelId="{D1A0319E-885E-4D12-8A73-E0A08F51B37B}" type="presParOf" srcId="{745C5544-E3E0-45AA-BF8E-1B538EBFC768}" destId="{2BD73986-F290-4D74-B57F-3F1D4B5CD243}" srcOrd="0" destOrd="0" presId="urn:microsoft.com/office/officeart/2005/8/layout/orgChart1"/>
    <dgm:cxn modelId="{C6917485-0E35-4131-B32D-F4C4BC7432AA}" type="presParOf" srcId="{2BD73986-F290-4D74-B57F-3F1D4B5CD243}" destId="{46299C5F-3116-45CE-8345-8CC5B211ADCF}" srcOrd="0" destOrd="0" presId="urn:microsoft.com/office/officeart/2005/8/layout/orgChart1"/>
    <dgm:cxn modelId="{7BED92B8-8347-4081-93E8-7D36DF05D17C}" type="presParOf" srcId="{2BD73986-F290-4D74-B57F-3F1D4B5CD243}" destId="{52159518-F581-4BA7-9A49-F17E6CCAD992}" srcOrd="1" destOrd="0" presId="urn:microsoft.com/office/officeart/2005/8/layout/orgChart1"/>
    <dgm:cxn modelId="{9ABE906A-8500-4ED6-B5F9-87C9C6F06FAA}" type="presParOf" srcId="{745C5544-E3E0-45AA-BF8E-1B538EBFC768}" destId="{4AC38B04-A2EA-4BB3-9B6D-A1EDD6427D49}" srcOrd="1" destOrd="0" presId="urn:microsoft.com/office/officeart/2005/8/layout/orgChart1"/>
    <dgm:cxn modelId="{3A181182-A7BE-4694-B27A-D09E1B1DA243}" type="presParOf" srcId="{745C5544-E3E0-45AA-BF8E-1B538EBFC768}" destId="{A3AE1FAD-8CCC-40CA-A7A1-F02F9464E61F}" srcOrd="2" destOrd="0" presId="urn:microsoft.com/office/officeart/2005/8/layout/orgChart1"/>
    <dgm:cxn modelId="{961489BA-7B58-4165-B829-4943A0BEC0A0}" type="presParOf" srcId="{1379B307-B10B-4E28-9CBD-9D2C30B3DEB5}" destId="{51890548-D290-4AE4-B2D2-3373343ABEDB}" srcOrd="4" destOrd="0" presId="urn:microsoft.com/office/officeart/2005/8/layout/orgChart1"/>
    <dgm:cxn modelId="{1D1315CD-1E3A-44A7-8252-58DDFCC504EC}" type="presParOf" srcId="{1379B307-B10B-4E28-9CBD-9D2C30B3DEB5}" destId="{F3C9DBBC-BB5C-44CB-8225-2345C0B5A6F9}" srcOrd="5" destOrd="0" presId="urn:microsoft.com/office/officeart/2005/8/layout/orgChart1"/>
    <dgm:cxn modelId="{7B177D35-2AB6-4791-B14A-483C27DD173D}" type="presParOf" srcId="{F3C9DBBC-BB5C-44CB-8225-2345C0B5A6F9}" destId="{2C5FF70A-7D41-4873-98B0-49DEB87BAACF}" srcOrd="0" destOrd="0" presId="urn:microsoft.com/office/officeart/2005/8/layout/orgChart1"/>
    <dgm:cxn modelId="{21C2FC09-85F1-4E07-A96B-D53E68C7F274}" type="presParOf" srcId="{2C5FF70A-7D41-4873-98B0-49DEB87BAACF}" destId="{BF423299-D87D-402A-B13C-B7442E6C07F1}" srcOrd="0" destOrd="0" presId="urn:microsoft.com/office/officeart/2005/8/layout/orgChart1"/>
    <dgm:cxn modelId="{C855D62C-B301-4A42-9AA5-0AFE0CD3B54A}" type="presParOf" srcId="{2C5FF70A-7D41-4873-98B0-49DEB87BAACF}" destId="{2C4EFDC9-E00B-443B-9ED3-3343E4C50482}" srcOrd="1" destOrd="0" presId="urn:microsoft.com/office/officeart/2005/8/layout/orgChart1"/>
    <dgm:cxn modelId="{DA6A2A16-E4C6-45FD-8FD5-F11F66BC6794}" type="presParOf" srcId="{F3C9DBBC-BB5C-44CB-8225-2345C0B5A6F9}" destId="{32A9FDC3-B707-449C-BE32-1684BD79B961}" srcOrd="1" destOrd="0" presId="urn:microsoft.com/office/officeart/2005/8/layout/orgChart1"/>
    <dgm:cxn modelId="{4A73241A-857F-4171-B318-1974D4A63D1B}" type="presParOf" srcId="{F3C9DBBC-BB5C-44CB-8225-2345C0B5A6F9}" destId="{987E26F8-7D4D-4BB6-AF89-DC117B3093A3}" srcOrd="2" destOrd="0" presId="urn:microsoft.com/office/officeart/2005/8/layout/orgChart1"/>
    <dgm:cxn modelId="{BD3FE2BA-F17F-4F94-B2B5-FCE88DBF301A}" type="presParOf" srcId="{1379B307-B10B-4E28-9CBD-9D2C30B3DEB5}" destId="{518D4E6A-D0FC-4FD7-B6CA-BC3487C8D975}" srcOrd="6" destOrd="0" presId="urn:microsoft.com/office/officeart/2005/8/layout/orgChart1"/>
    <dgm:cxn modelId="{4BFD6F7A-E959-463D-9EC1-F04E3AE20EEF}" type="presParOf" srcId="{1379B307-B10B-4E28-9CBD-9D2C30B3DEB5}" destId="{1845AE69-C72B-44B1-80BE-032FA6229DB1}" srcOrd="7" destOrd="0" presId="urn:microsoft.com/office/officeart/2005/8/layout/orgChart1"/>
    <dgm:cxn modelId="{3B5CB927-A200-442F-A0A6-01DE88FC8A07}" type="presParOf" srcId="{1845AE69-C72B-44B1-80BE-032FA6229DB1}" destId="{38B8ED40-2C05-45E1-921D-57EDC749138A}" srcOrd="0" destOrd="0" presId="urn:microsoft.com/office/officeart/2005/8/layout/orgChart1"/>
    <dgm:cxn modelId="{E062C8DA-E469-4095-A7FC-4D53FDEC93E8}" type="presParOf" srcId="{38B8ED40-2C05-45E1-921D-57EDC749138A}" destId="{EC5E9570-B33E-4B16-8F93-8C7A4C64E18E}" srcOrd="0" destOrd="0" presId="urn:microsoft.com/office/officeart/2005/8/layout/orgChart1"/>
    <dgm:cxn modelId="{C6EE4FB0-AB9E-42F4-9ECE-BC3AC4E6A9FD}" type="presParOf" srcId="{38B8ED40-2C05-45E1-921D-57EDC749138A}" destId="{D69D139D-9ACA-4056-B28D-8090E2BD812A}" srcOrd="1" destOrd="0" presId="urn:microsoft.com/office/officeart/2005/8/layout/orgChart1"/>
    <dgm:cxn modelId="{306DF4CF-F02B-4BF5-A747-918B78DF628B}" type="presParOf" srcId="{1845AE69-C72B-44B1-80BE-032FA6229DB1}" destId="{5C693AEE-7D63-4D09-AA6F-A1016298B1EB}" srcOrd="1" destOrd="0" presId="urn:microsoft.com/office/officeart/2005/8/layout/orgChart1"/>
    <dgm:cxn modelId="{4F4B7153-A1C3-4CA9-A0F2-C6C274EC98BB}" type="presParOf" srcId="{1845AE69-C72B-44B1-80BE-032FA6229DB1}" destId="{574E95EC-E5F5-4BFD-988F-2E6EAA04565A}" srcOrd="2" destOrd="0" presId="urn:microsoft.com/office/officeart/2005/8/layout/orgChart1"/>
    <dgm:cxn modelId="{65192114-796A-49D6-BAA3-985EFDA5B0A0}" type="presParOf" srcId="{1D26C5ED-4444-48CF-8E55-42E7C5FA5F4A}" destId="{9180C219-9497-48A1-89FB-2B7B637ABFA3}" srcOrd="2" destOrd="0" presId="urn:microsoft.com/office/officeart/2005/8/layout/orgChart1"/>
    <dgm:cxn modelId="{2B7485B9-2094-4C43-9D56-E955AC138F72}" type="presParOf" srcId="{36C40B89-5450-46EE-BA5C-D42892E1560D}" destId="{07AF1AAD-7DD3-444D-B924-D972269759E4}" srcOrd="6" destOrd="0" presId="urn:microsoft.com/office/officeart/2005/8/layout/orgChart1"/>
    <dgm:cxn modelId="{F98CDE44-5E96-4AD8-87A0-52D2C8D7D8E9}" type="presParOf" srcId="{36C40B89-5450-46EE-BA5C-D42892E1560D}" destId="{1F365E1F-1687-484E-921B-C7690669F239}" srcOrd="7" destOrd="0" presId="urn:microsoft.com/office/officeart/2005/8/layout/orgChart1"/>
    <dgm:cxn modelId="{14DEA27A-A730-4FAA-AC2A-67597B4991E1}" type="presParOf" srcId="{1F365E1F-1687-484E-921B-C7690669F239}" destId="{026EC76B-CFC9-4135-BAA3-1799201C6735}" srcOrd="0" destOrd="0" presId="urn:microsoft.com/office/officeart/2005/8/layout/orgChart1"/>
    <dgm:cxn modelId="{17994B68-C5E3-48B5-8DCF-A9EA99A8A9A9}" type="presParOf" srcId="{026EC76B-CFC9-4135-BAA3-1799201C6735}" destId="{0EDA555E-093A-4FA6-840A-396F92EEE284}" srcOrd="0" destOrd="0" presId="urn:microsoft.com/office/officeart/2005/8/layout/orgChart1"/>
    <dgm:cxn modelId="{D17BC2BD-984F-4EA8-B19E-BF184F88D226}" type="presParOf" srcId="{026EC76B-CFC9-4135-BAA3-1799201C6735}" destId="{0111A240-5B9F-4CD8-B105-A0A51A7F4B57}" srcOrd="1" destOrd="0" presId="urn:microsoft.com/office/officeart/2005/8/layout/orgChart1"/>
    <dgm:cxn modelId="{FA11830C-5212-423E-8D19-7BB14AA8BEA7}" type="presParOf" srcId="{1F365E1F-1687-484E-921B-C7690669F239}" destId="{A0381D5C-5EE9-447C-86D0-AF2CC1BDA474}" srcOrd="1" destOrd="0" presId="urn:microsoft.com/office/officeart/2005/8/layout/orgChart1"/>
    <dgm:cxn modelId="{AC310000-EB99-4F74-83B4-0581CBEC6101}" type="presParOf" srcId="{A0381D5C-5EE9-447C-86D0-AF2CC1BDA474}" destId="{15D31CC8-1554-4563-9A36-3C7136F55EC9}" srcOrd="0" destOrd="0" presId="urn:microsoft.com/office/officeart/2005/8/layout/orgChart1"/>
    <dgm:cxn modelId="{E2156558-C741-452F-B232-971771E2C4D5}" type="presParOf" srcId="{A0381D5C-5EE9-447C-86D0-AF2CC1BDA474}" destId="{3AB406B9-3D4F-4E24-B15D-1975E0195991}" srcOrd="1" destOrd="0" presId="urn:microsoft.com/office/officeart/2005/8/layout/orgChart1"/>
    <dgm:cxn modelId="{4BAF097C-0B9F-4822-899B-8DAF356A85CE}" type="presParOf" srcId="{3AB406B9-3D4F-4E24-B15D-1975E0195991}" destId="{B26B51C6-B5BD-4888-AD26-AAC37D3F1234}" srcOrd="0" destOrd="0" presId="urn:microsoft.com/office/officeart/2005/8/layout/orgChart1"/>
    <dgm:cxn modelId="{D658DB3C-A6B8-41A3-B534-EEC1D27CC437}" type="presParOf" srcId="{B26B51C6-B5BD-4888-AD26-AAC37D3F1234}" destId="{122402F3-FCA7-4AA7-8B7F-50E3EE9CDBE5}" srcOrd="0" destOrd="0" presId="urn:microsoft.com/office/officeart/2005/8/layout/orgChart1"/>
    <dgm:cxn modelId="{3E394194-D56C-4CFD-9C3A-6B1CEEF80120}" type="presParOf" srcId="{B26B51C6-B5BD-4888-AD26-AAC37D3F1234}" destId="{7355A1E4-F839-4A5C-B0E0-A3C2C7CD0645}" srcOrd="1" destOrd="0" presId="urn:microsoft.com/office/officeart/2005/8/layout/orgChart1"/>
    <dgm:cxn modelId="{8AC425DD-F3E9-4E20-84C3-C9D798433A19}" type="presParOf" srcId="{3AB406B9-3D4F-4E24-B15D-1975E0195991}" destId="{985B1CC1-9CA5-40AA-A5D6-80BBA318ADB0}" srcOrd="1" destOrd="0" presId="urn:microsoft.com/office/officeart/2005/8/layout/orgChart1"/>
    <dgm:cxn modelId="{31EBA18E-AA6A-49F1-BEB5-342496A81AD1}" type="presParOf" srcId="{3AB406B9-3D4F-4E24-B15D-1975E0195991}" destId="{A3113652-95D3-4800-8AEB-24A6872830C2}" srcOrd="2" destOrd="0" presId="urn:microsoft.com/office/officeart/2005/8/layout/orgChart1"/>
    <dgm:cxn modelId="{1C4F9331-6665-4DC3-98B9-38824FF3F13C}" type="presParOf" srcId="{A0381D5C-5EE9-447C-86D0-AF2CC1BDA474}" destId="{343A8A47-BCDE-4587-BFBD-FDDB841BEA4D}" srcOrd="2" destOrd="0" presId="urn:microsoft.com/office/officeart/2005/8/layout/orgChart1"/>
    <dgm:cxn modelId="{8B43C1CA-1A76-4514-8A45-27FBF31197FA}" type="presParOf" srcId="{A0381D5C-5EE9-447C-86D0-AF2CC1BDA474}" destId="{FC8721C0-26F1-4EC4-8748-B47F7C6D1AF3}" srcOrd="3" destOrd="0" presId="urn:microsoft.com/office/officeart/2005/8/layout/orgChart1"/>
    <dgm:cxn modelId="{173A9847-909C-4D9C-A5F1-3550203D17B3}" type="presParOf" srcId="{FC8721C0-26F1-4EC4-8748-B47F7C6D1AF3}" destId="{7FE630D9-73A1-4410-BB18-5227BBF38AB9}" srcOrd="0" destOrd="0" presId="urn:microsoft.com/office/officeart/2005/8/layout/orgChart1"/>
    <dgm:cxn modelId="{D3F9638B-EA2A-4D04-BD4B-9B43CE0F5C17}" type="presParOf" srcId="{7FE630D9-73A1-4410-BB18-5227BBF38AB9}" destId="{028668AC-7480-41F6-9475-184B47EB1AC5}" srcOrd="0" destOrd="0" presId="urn:microsoft.com/office/officeart/2005/8/layout/orgChart1"/>
    <dgm:cxn modelId="{7B753E48-995C-46E9-BB5D-7945DD422B33}" type="presParOf" srcId="{7FE630D9-73A1-4410-BB18-5227BBF38AB9}" destId="{1227CDE3-6309-4A71-BFEE-482124B1D34D}" srcOrd="1" destOrd="0" presId="urn:microsoft.com/office/officeart/2005/8/layout/orgChart1"/>
    <dgm:cxn modelId="{F07624E0-6BDC-45BE-834F-1F7550BF7BD6}" type="presParOf" srcId="{FC8721C0-26F1-4EC4-8748-B47F7C6D1AF3}" destId="{294F227E-ED6A-4D90-ADCF-A9CB89C78F69}" srcOrd="1" destOrd="0" presId="urn:microsoft.com/office/officeart/2005/8/layout/orgChart1"/>
    <dgm:cxn modelId="{AC4767D9-EF1B-44CD-8A4E-867EC8FD03EC}" type="presParOf" srcId="{FC8721C0-26F1-4EC4-8748-B47F7C6D1AF3}" destId="{70F3C4A4-ADB8-47CB-8243-E855AD4AB348}" srcOrd="2" destOrd="0" presId="urn:microsoft.com/office/officeart/2005/8/layout/orgChart1"/>
    <dgm:cxn modelId="{3D1C90CA-B94C-41E9-9D8D-5A1AAB73A64D}" type="presParOf" srcId="{A0381D5C-5EE9-447C-86D0-AF2CC1BDA474}" destId="{E4723EFB-3586-4BDC-983B-753B2E98E96C}" srcOrd="4" destOrd="0" presId="urn:microsoft.com/office/officeart/2005/8/layout/orgChart1"/>
    <dgm:cxn modelId="{12BAC920-2E72-4895-8171-C9C59BAD5F6F}" type="presParOf" srcId="{A0381D5C-5EE9-447C-86D0-AF2CC1BDA474}" destId="{8596D1B4-5E40-4181-BFE2-430676A56FAA}" srcOrd="5" destOrd="0" presId="urn:microsoft.com/office/officeart/2005/8/layout/orgChart1"/>
    <dgm:cxn modelId="{D389E8B4-D5F1-4950-BE38-939231D1D44D}" type="presParOf" srcId="{8596D1B4-5E40-4181-BFE2-430676A56FAA}" destId="{06915361-0E30-47E1-B4E7-E4BEB3B9FB6E}" srcOrd="0" destOrd="0" presId="urn:microsoft.com/office/officeart/2005/8/layout/orgChart1"/>
    <dgm:cxn modelId="{BF0B1E75-6042-474D-BE85-20B8E4F16F5E}" type="presParOf" srcId="{06915361-0E30-47E1-B4E7-E4BEB3B9FB6E}" destId="{CAF9B7E5-B190-4C40-A8DC-0D4B17975E68}" srcOrd="0" destOrd="0" presId="urn:microsoft.com/office/officeart/2005/8/layout/orgChart1"/>
    <dgm:cxn modelId="{CBD3CE23-5A23-4CE9-B491-FDF478D64C45}" type="presParOf" srcId="{06915361-0E30-47E1-B4E7-E4BEB3B9FB6E}" destId="{F84CC1BD-C581-4819-B6CE-FC40A11E0899}" srcOrd="1" destOrd="0" presId="urn:microsoft.com/office/officeart/2005/8/layout/orgChart1"/>
    <dgm:cxn modelId="{980C234A-DFC3-4E3C-9CCB-3F2677E5F69C}" type="presParOf" srcId="{8596D1B4-5E40-4181-BFE2-430676A56FAA}" destId="{69B0D867-43A3-455B-88BF-FA1017C45C9A}" srcOrd="1" destOrd="0" presId="urn:microsoft.com/office/officeart/2005/8/layout/orgChart1"/>
    <dgm:cxn modelId="{32E7952C-5E16-4171-B401-087FC4249D3C}" type="presParOf" srcId="{8596D1B4-5E40-4181-BFE2-430676A56FAA}" destId="{3740A515-6D59-418B-B3F5-33AB906F0AB2}" srcOrd="2" destOrd="0" presId="urn:microsoft.com/office/officeart/2005/8/layout/orgChart1"/>
    <dgm:cxn modelId="{8B58CAD0-B1C4-4D0E-B8AE-B829405AD4B6}" type="presParOf" srcId="{A0381D5C-5EE9-447C-86D0-AF2CC1BDA474}" destId="{AA43DBCD-D1D0-40D7-AA4B-AE67F3AED57E}" srcOrd="6" destOrd="0" presId="urn:microsoft.com/office/officeart/2005/8/layout/orgChart1"/>
    <dgm:cxn modelId="{43EC9D98-2B56-49C4-A9FC-1EFF035C757F}" type="presParOf" srcId="{A0381D5C-5EE9-447C-86D0-AF2CC1BDA474}" destId="{BEA6F25E-8B68-4F01-A51E-1471C356CFDA}" srcOrd="7" destOrd="0" presId="urn:microsoft.com/office/officeart/2005/8/layout/orgChart1"/>
    <dgm:cxn modelId="{22DEB579-AD31-4D76-A910-42F342EB30D5}" type="presParOf" srcId="{BEA6F25E-8B68-4F01-A51E-1471C356CFDA}" destId="{43D9DF8C-F491-4AFC-B850-E2901D44B7EC}" srcOrd="0" destOrd="0" presId="urn:microsoft.com/office/officeart/2005/8/layout/orgChart1"/>
    <dgm:cxn modelId="{66F47B48-5AD1-4A24-9A5B-5C0353991A62}" type="presParOf" srcId="{43D9DF8C-F491-4AFC-B850-E2901D44B7EC}" destId="{FC9FC275-927F-4FA4-B2F1-392017BF8111}" srcOrd="0" destOrd="0" presId="urn:microsoft.com/office/officeart/2005/8/layout/orgChart1"/>
    <dgm:cxn modelId="{26B69901-F525-4BA9-87DC-E054F511A388}" type="presParOf" srcId="{43D9DF8C-F491-4AFC-B850-E2901D44B7EC}" destId="{5D4CE9D1-3F5D-4AB7-9C1B-88A7C65B3177}" srcOrd="1" destOrd="0" presId="urn:microsoft.com/office/officeart/2005/8/layout/orgChart1"/>
    <dgm:cxn modelId="{A98EB3D2-6A41-48C1-9E40-2BB5DF2CC7AD}" type="presParOf" srcId="{BEA6F25E-8B68-4F01-A51E-1471C356CFDA}" destId="{E4C8A2B7-6AD8-40B4-AA6F-9C0152A86AFD}" srcOrd="1" destOrd="0" presId="urn:microsoft.com/office/officeart/2005/8/layout/orgChart1"/>
    <dgm:cxn modelId="{87C6D980-FD5A-46E9-8A5C-3A2D8CB6E9B9}" type="presParOf" srcId="{BEA6F25E-8B68-4F01-A51E-1471C356CFDA}" destId="{2BBD55D9-B56F-496A-B345-76937EC64675}" srcOrd="2" destOrd="0" presId="urn:microsoft.com/office/officeart/2005/8/layout/orgChart1"/>
    <dgm:cxn modelId="{EC2DA0C9-3260-49B5-AD1D-3DF7B71B8AD3}" type="presParOf" srcId="{1F365E1F-1687-484E-921B-C7690669F239}" destId="{C3A13754-CCED-4FF0-A6D9-7860363E3E07}" srcOrd="2" destOrd="0" presId="urn:microsoft.com/office/officeart/2005/8/layout/orgChart1"/>
    <dgm:cxn modelId="{6B0A6484-963D-4858-8978-4BE1FE2F90EB}" type="presParOf" srcId="{36C40B89-5450-46EE-BA5C-D42892E1560D}" destId="{2238A4C9-C9B7-4F3B-A369-60C6A8FD4BCA}" srcOrd="8" destOrd="0" presId="urn:microsoft.com/office/officeart/2005/8/layout/orgChart1"/>
    <dgm:cxn modelId="{1E202D78-3B8A-4EAB-A407-48BAA65638DB}" type="presParOf" srcId="{36C40B89-5450-46EE-BA5C-D42892E1560D}" destId="{C00C8DB8-9FFF-4E82-83D8-81DEF69CC10F}" srcOrd="9" destOrd="0" presId="urn:microsoft.com/office/officeart/2005/8/layout/orgChart1"/>
    <dgm:cxn modelId="{65E5471D-A18C-4DB6-8473-C76A99115152}" type="presParOf" srcId="{C00C8DB8-9FFF-4E82-83D8-81DEF69CC10F}" destId="{FBC289FB-F1C4-4C58-B740-7212D5BF2F18}" srcOrd="0" destOrd="0" presId="urn:microsoft.com/office/officeart/2005/8/layout/orgChart1"/>
    <dgm:cxn modelId="{FEF548B7-3324-470F-AEA0-2EAB65CC4974}" type="presParOf" srcId="{FBC289FB-F1C4-4C58-B740-7212D5BF2F18}" destId="{B1760A11-A450-4684-851D-5E5172D6CC3B}" srcOrd="0" destOrd="0" presId="urn:microsoft.com/office/officeart/2005/8/layout/orgChart1"/>
    <dgm:cxn modelId="{9E484DB7-FE71-482E-A0F4-B8A4509D5AAF}" type="presParOf" srcId="{FBC289FB-F1C4-4C58-B740-7212D5BF2F18}" destId="{B86EBB67-2DA6-48F3-9EE4-BE4095370826}" srcOrd="1" destOrd="0" presId="urn:microsoft.com/office/officeart/2005/8/layout/orgChart1"/>
    <dgm:cxn modelId="{FF125A08-9EB3-43EE-A85A-1F1955445390}" type="presParOf" srcId="{C00C8DB8-9FFF-4E82-83D8-81DEF69CC10F}" destId="{E217C148-67E1-4D40-B4CC-902302F12A03}" srcOrd="1" destOrd="0" presId="urn:microsoft.com/office/officeart/2005/8/layout/orgChart1"/>
    <dgm:cxn modelId="{C43118E4-6B3F-4427-86D0-519FDF8C7F28}" type="presParOf" srcId="{E217C148-67E1-4D40-B4CC-902302F12A03}" destId="{2BD73F08-E075-49E2-BA53-F140EA19469B}" srcOrd="0" destOrd="0" presId="urn:microsoft.com/office/officeart/2005/8/layout/orgChart1"/>
    <dgm:cxn modelId="{FFBCBEE2-A86E-4AEB-A581-633AA605534D}" type="presParOf" srcId="{E217C148-67E1-4D40-B4CC-902302F12A03}" destId="{DDBD27AC-8EA3-4C04-91F0-0D40B5891E46}" srcOrd="1" destOrd="0" presId="urn:microsoft.com/office/officeart/2005/8/layout/orgChart1"/>
    <dgm:cxn modelId="{3A2CE502-AECA-48B7-9E73-B941D0BDFB3C}" type="presParOf" srcId="{DDBD27AC-8EA3-4C04-91F0-0D40B5891E46}" destId="{38CADAD3-BD43-4D19-A933-506ABB9BB8BA}" srcOrd="0" destOrd="0" presId="urn:microsoft.com/office/officeart/2005/8/layout/orgChart1"/>
    <dgm:cxn modelId="{84C32405-4C45-4573-A141-41BBCC029533}" type="presParOf" srcId="{38CADAD3-BD43-4D19-A933-506ABB9BB8BA}" destId="{63F2923A-7616-4397-86E9-F1EC801A8F54}" srcOrd="0" destOrd="0" presId="urn:microsoft.com/office/officeart/2005/8/layout/orgChart1"/>
    <dgm:cxn modelId="{905D02B2-5CD8-4F2F-B444-98D1DD0FD77F}" type="presParOf" srcId="{38CADAD3-BD43-4D19-A933-506ABB9BB8BA}" destId="{8ABEB3BF-9709-4C40-A504-63CA5218F221}" srcOrd="1" destOrd="0" presId="urn:microsoft.com/office/officeart/2005/8/layout/orgChart1"/>
    <dgm:cxn modelId="{22470135-00FB-49D1-A7DE-2B4AD6B5FEFD}" type="presParOf" srcId="{DDBD27AC-8EA3-4C04-91F0-0D40B5891E46}" destId="{FAD838D1-9BD5-4E87-BEA3-AC64E0E1D0B4}" srcOrd="1" destOrd="0" presId="urn:microsoft.com/office/officeart/2005/8/layout/orgChart1"/>
    <dgm:cxn modelId="{2122A79F-4C52-48C0-ABFA-DD975918DF6E}" type="presParOf" srcId="{DDBD27AC-8EA3-4C04-91F0-0D40B5891E46}" destId="{2A2B98C7-587E-4CA1-9109-ADD126FFBB87}" srcOrd="2" destOrd="0" presId="urn:microsoft.com/office/officeart/2005/8/layout/orgChart1"/>
    <dgm:cxn modelId="{EEBA15B6-9D1E-4F67-A5D6-93A9695873A3}" type="presParOf" srcId="{E217C148-67E1-4D40-B4CC-902302F12A03}" destId="{36530DA3-CF20-4ED8-89CF-1250745F6E03}" srcOrd="2" destOrd="0" presId="urn:microsoft.com/office/officeart/2005/8/layout/orgChart1"/>
    <dgm:cxn modelId="{5FBF3112-5034-4860-B0A6-8CE8C8D67057}" type="presParOf" srcId="{E217C148-67E1-4D40-B4CC-902302F12A03}" destId="{B2E463D0-A013-4F3B-BE9F-C66B2245E089}" srcOrd="3" destOrd="0" presId="urn:microsoft.com/office/officeart/2005/8/layout/orgChart1"/>
    <dgm:cxn modelId="{CDFB437C-9762-4E81-9412-A8F110E22DE4}" type="presParOf" srcId="{B2E463D0-A013-4F3B-BE9F-C66B2245E089}" destId="{5E76E312-6BD4-47A8-83D1-46B582DB5154}" srcOrd="0" destOrd="0" presId="urn:microsoft.com/office/officeart/2005/8/layout/orgChart1"/>
    <dgm:cxn modelId="{6380C014-740F-41F5-A9DC-499053BAD256}" type="presParOf" srcId="{5E76E312-6BD4-47A8-83D1-46B582DB5154}" destId="{74712979-5594-407E-BC81-946B53314D0E}" srcOrd="0" destOrd="0" presId="urn:microsoft.com/office/officeart/2005/8/layout/orgChart1"/>
    <dgm:cxn modelId="{9BF52CB3-446B-4E6D-BDCA-72411BE9473B}" type="presParOf" srcId="{5E76E312-6BD4-47A8-83D1-46B582DB5154}" destId="{A095792E-8E99-4707-88DB-D0B54A6B6C51}" srcOrd="1" destOrd="0" presId="urn:microsoft.com/office/officeart/2005/8/layout/orgChart1"/>
    <dgm:cxn modelId="{96E579B9-5891-4D1C-9B67-D15369E8D810}" type="presParOf" srcId="{B2E463D0-A013-4F3B-BE9F-C66B2245E089}" destId="{22C0975C-9F9E-4A89-9BA1-CB0EF05A839B}" srcOrd="1" destOrd="0" presId="urn:microsoft.com/office/officeart/2005/8/layout/orgChart1"/>
    <dgm:cxn modelId="{5C4E708B-4E3B-4236-8503-528E8C26E9FC}" type="presParOf" srcId="{B2E463D0-A013-4F3B-BE9F-C66B2245E089}" destId="{621A8D0E-DD05-430A-A27D-26B1653DB9A4}" srcOrd="2" destOrd="0" presId="urn:microsoft.com/office/officeart/2005/8/layout/orgChart1"/>
    <dgm:cxn modelId="{37429D4E-38FD-4F19-8777-19C8847F6687}" type="presParOf" srcId="{E217C148-67E1-4D40-B4CC-902302F12A03}" destId="{1D7F348E-F1DC-4B0B-BAD6-07BADADD8B83}" srcOrd="4" destOrd="0" presId="urn:microsoft.com/office/officeart/2005/8/layout/orgChart1"/>
    <dgm:cxn modelId="{6F592614-1B20-40F7-B1C1-FD36A70DC35F}" type="presParOf" srcId="{E217C148-67E1-4D40-B4CC-902302F12A03}" destId="{797F5E71-E24D-4A52-8A7C-3DF1FCE9D0D9}" srcOrd="5" destOrd="0" presId="urn:microsoft.com/office/officeart/2005/8/layout/orgChart1"/>
    <dgm:cxn modelId="{3AD4CA6E-C9C9-44B6-A4C5-A28A32A26B5F}" type="presParOf" srcId="{797F5E71-E24D-4A52-8A7C-3DF1FCE9D0D9}" destId="{4ACDDCA9-0D69-455B-A6C3-8548F22894CF}" srcOrd="0" destOrd="0" presId="urn:microsoft.com/office/officeart/2005/8/layout/orgChart1"/>
    <dgm:cxn modelId="{6ABE2181-D84C-489E-BE9B-102228B8DA35}" type="presParOf" srcId="{4ACDDCA9-0D69-455B-A6C3-8548F22894CF}" destId="{9552AA33-1E8F-4366-BC73-7E8318ABB452}" srcOrd="0" destOrd="0" presId="urn:microsoft.com/office/officeart/2005/8/layout/orgChart1"/>
    <dgm:cxn modelId="{8CE94AA1-37F9-4F0B-AD3E-FE6555E01E2E}" type="presParOf" srcId="{4ACDDCA9-0D69-455B-A6C3-8548F22894CF}" destId="{8165E715-0684-4192-A729-63D2427DB1F8}" srcOrd="1" destOrd="0" presId="urn:microsoft.com/office/officeart/2005/8/layout/orgChart1"/>
    <dgm:cxn modelId="{5F3A0511-23EB-432E-A22A-3C60A38897FC}" type="presParOf" srcId="{797F5E71-E24D-4A52-8A7C-3DF1FCE9D0D9}" destId="{E80EB154-855A-418C-A0DB-C772490082EC}" srcOrd="1" destOrd="0" presId="urn:microsoft.com/office/officeart/2005/8/layout/orgChart1"/>
    <dgm:cxn modelId="{EE9F1D5F-C475-44B3-98FD-A7FF13B8AFA7}" type="presParOf" srcId="{797F5E71-E24D-4A52-8A7C-3DF1FCE9D0D9}" destId="{6A234B05-8873-498B-AA68-5A5C1B959848}" srcOrd="2" destOrd="0" presId="urn:microsoft.com/office/officeart/2005/8/layout/orgChart1"/>
    <dgm:cxn modelId="{68784E9F-B9D5-40C9-A0AA-FDAFC6021793}" type="presParOf" srcId="{E217C148-67E1-4D40-B4CC-902302F12A03}" destId="{41F1895F-7932-4B74-A62F-E564FFA20216}" srcOrd="6" destOrd="0" presId="urn:microsoft.com/office/officeart/2005/8/layout/orgChart1"/>
    <dgm:cxn modelId="{BFEE30CC-046B-4837-9E5F-799C32645E80}" type="presParOf" srcId="{E217C148-67E1-4D40-B4CC-902302F12A03}" destId="{851AEC6E-76AB-4F9F-9D7F-DCFC9917272F}" srcOrd="7" destOrd="0" presId="urn:microsoft.com/office/officeart/2005/8/layout/orgChart1"/>
    <dgm:cxn modelId="{097C1E44-47D9-4FCD-A5BA-B954ABCEBEAB}" type="presParOf" srcId="{851AEC6E-76AB-4F9F-9D7F-DCFC9917272F}" destId="{FADA481E-D1DA-4113-B10E-A4ECF246503C}" srcOrd="0" destOrd="0" presId="urn:microsoft.com/office/officeart/2005/8/layout/orgChart1"/>
    <dgm:cxn modelId="{16A3E7EF-D5F9-4842-84A5-377C37F7850B}" type="presParOf" srcId="{FADA481E-D1DA-4113-B10E-A4ECF246503C}" destId="{27F21C31-F805-413D-A4A6-D092375497BB}" srcOrd="0" destOrd="0" presId="urn:microsoft.com/office/officeart/2005/8/layout/orgChart1"/>
    <dgm:cxn modelId="{D29AC3F8-536D-4F6F-B204-11D5FB463DF7}" type="presParOf" srcId="{FADA481E-D1DA-4113-B10E-A4ECF246503C}" destId="{D6FA6C90-B6B7-4793-8A23-4B29FEFCE1CE}" srcOrd="1" destOrd="0" presId="urn:microsoft.com/office/officeart/2005/8/layout/orgChart1"/>
    <dgm:cxn modelId="{F8594865-3E55-43B3-944C-953A4B1427B5}" type="presParOf" srcId="{851AEC6E-76AB-4F9F-9D7F-DCFC9917272F}" destId="{0F254E3A-72A2-434A-92DD-34D6F5A36B85}" srcOrd="1" destOrd="0" presId="urn:microsoft.com/office/officeart/2005/8/layout/orgChart1"/>
    <dgm:cxn modelId="{584061AF-D883-4C5E-9DA7-6C1EFA3685E1}" type="presParOf" srcId="{851AEC6E-76AB-4F9F-9D7F-DCFC9917272F}" destId="{42A7C212-2C91-42CA-9A7E-C7FF74424E7E}" srcOrd="2" destOrd="0" presId="urn:microsoft.com/office/officeart/2005/8/layout/orgChart1"/>
    <dgm:cxn modelId="{854082F4-564E-4F63-B128-15365717E142}" type="presParOf" srcId="{C00C8DB8-9FFF-4E82-83D8-81DEF69CC10F}" destId="{ECBEF01A-5024-471B-97FB-957B7ED188F0}" srcOrd="2" destOrd="0" presId="urn:microsoft.com/office/officeart/2005/8/layout/orgChart1"/>
    <dgm:cxn modelId="{1FBF79FB-52CA-43B7-8ED6-3D37F82502BC}" type="presParOf" srcId="{36C40B89-5450-46EE-BA5C-D42892E1560D}" destId="{A071B163-0D76-4486-8DE6-BEFC648FCA32}" srcOrd="10" destOrd="0" presId="urn:microsoft.com/office/officeart/2005/8/layout/orgChart1"/>
    <dgm:cxn modelId="{013AC32F-6CDD-4096-9B8B-EC8938983BAE}" type="presParOf" srcId="{36C40B89-5450-46EE-BA5C-D42892E1560D}" destId="{4982163B-0B12-4E8A-8793-7222F8339ED9}" srcOrd="11" destOrd="0" presId="urn:microsoft.com/office/officeart/2005/8/layout/orgChart1"/>
    <dgm:cxn modelId="{5678B273-A22D-4894-99C0-49EB0C01A74B}" type="presParOf" srcId="{4982163B-0B12-4E8A-8793-7222F8339ED9}" destId="{8CC67A86-F80C-4C96-A23E-C940DFDA745A}" srcOrd="0" destOrd="0" presId="urn:microsoft.com/office/officeart/2005/8/layout/orgChart1"/>
    <dgm:cxn modelId="{A4FE827B-4E8F-4262-8FFA-34D513E42711}" type="presParOf" srcId="{8CC67A86-F80C-4C96-A23E-C940DFDA745A}" destId="{1A362A45-97AE-4FDC-8235-D9FDB9B2E1CE}" srcOrd="0" destOrd="0" presId="urn:microsoft.com/office/officeart/2005/8/layout/orgChart1"/>
    <dgm:cxn modelId="{6AE601A4-3D52-427F-A1AD-38FB5C2A683E}" type="presParOf" srcId="{8CC67A86-F80C-4C96-A23E-C940DFDA745A}" destId="{3174AAAD-A483-42DA-BB24-5E1E4F6059FD}" srcOrd="1" destOrd="0" presId="urn:microsoft.com/office/officeart/2005/8/layout/orgChart1"/>
    <dgm:cxn modelId="{DFF5F15D-B042-4556-89DE-E5197EC9D1D5}" type="presParOf" srcId="{4982163B-0B12-4E8A-8793-7222F8339ED9}" destId="{FAF5A59A-7F50-4725-8158-B848D23938FC}" srcOrd="1" destOrd="0" presId="urn:microsoft.com/office/officeart/2005/8/layout/orgChart1"/>
    <dgm:cxn modelId="{2712B5BD-0BC0-4396-877F-245EB74AE735}" type="presParOf" srcId="{FAF5A59A-7F50-4725-8158-B848D23938FC}" destId="{9CCA5DA7-7F73-479F-835C-BF68DD9B8DD2}" srcOrd="0" destOrd="0" presId="urn:microsoft.com/office/officeart/2005/8/layout/orgChart1"/>
    <dgm:cxn modelId="{52088172-3BB9-41F7-912B-425A2811659F}" type="presParOf" srcId="{FAF5A59A-7F50-4725-8158-B848D23938FC}" destId="{C0223CE2-1CD4-47C2-9FA2-142843013280}" srcOrd="1" destOrd="0" presId="urn:microsoft.com/office/officeart/2005/8/layout/orgChart1"/>
    <dgm:cxn modelId="{A888DCBF-CBAA-474A-8E1F-6B336A3BD444}" type="presParOf" srcId="{C0223CE2-1CD4-47C2-9FA2-142843013280}" destId="{2D4F5691-F201-4421-BD90-838E753E4C66}" srcOrd="0" destOrd="0" presId="urn:microsoft.com/office/officeart/2005/8/layout/orgChart1"/>
    <dgm:cxn modelId="{D9936937-6A57-487B-A1D0-6E0755937036}" type="presParOf" srcId="{2D4F5691-F201-4421-BD90-838E753E4C66}" destId="{401B2B8C-0461-4840-B8D4-429B2A29D152}" srcOrd="0" destOrd="0" presId="urn:microsoft.com/office/officeart/2005/8/layout/orgChart1"/>
    <dgm:cxn modelId="{F9922B02-E354-4473-BB32-67CFCDB916E5}" type="presParOf" srcId="{2D4F5691-F201-4421-BD90-838E753E4C66}" destId="{F8BCD978-B4A4-4D82-9EBE-ACDF4929407B}" srcOrd="1" destOrd="0" presId="urn:microsoft.com/office/officeart/2005/8/layout/orgChart1"/>
    <dgm:cxn modelId="{2CF26B20-9D15-420A-BD6D-1650C6360D37}" type="presParOf" srcId="{C0223CE2-1CD4-47C2-9FA2-142843013280}" destId="{282A9789-7BD4-4291-AD63-0DA22674B589}" srcOrd="1" destOrd="0" presId="urn:microsoft.com/office/officeart/2005/8/layout/orgChart1"/>
    <dgm:cxn modelId="{E28481DD-4327-40EB-AEEC-EC961C87F944}" type="presParOf" srcId="{C0223CE2-1CD4-47C2-9FA2-142843013280}" destId="{A43A8927-CF79-4316-854D-D2BF05AC7823}" srcOrd="2" destOrd="0" presId="urn:microsoft.com/office/officeart/2005/8/layout/orgChart1"/>
    <dgm:cxn modelId="{5A520863-5CB9-45B5-9D89-53B7E0F75AD1}" type="presParOf" srcId="{FAF5A59A-7F50-4725-8158-B848D23938FC}" destId="{267EB5B9-1B38-4603-B281-6B6E7C0D12AD}" srcOrd="2" destOrd="0" presId="urn:microsoft.com/office/officeart/2005/8/layout/orgChart1"/>
    <dgm:cxn modelId="{7E4304D3-97A6-42B5-9823-5DCEF12BB9A5}" type="presParOf" srcId="{FAF5A59A-7F50-4725-8158-B848D23938FC}" destId="{9DB8BE5A-9379-41CB-8F98-90E3D79E0AC2}" srcOrd="3" destOrd="0" presId="urn:microsoft.com/office/officeart/2005/8/layout/orgChart1"/>
    <dgm:cxn modelId="{DDA1A1A9-68E0-4B4D-A6AF-30E3FD3AA5E1}" type="presParOf" srcId="{9DB8BE5A-9379-41CB-8F98-90E3D79E0AC2}" destId="{C2F73222-9821-40B2-AEBC-3EFF87F2055F}" srcOrd="0" destOrd="0" presId="urn:microsoft.com/office/officeart/2005/8/layout/orgChart1"/>
    <dgm:cxn modelId="{DE00CE60-6503-4419-9F90-1464DD3E913F}" type="presParOf" srcId="{C2F73222-9821-40B2-AEBC-3EFF87F2055F}" destId="{825228B0-54A4-481B-9433-FA3E48AB133F}" srcOrd="0" destOrd="0" presId="urn:microsoft.com/office/officeart/2005/8/layout/orgChart1"/>
    <dgm:cxn modelId="{E3B8BE48-D4E4-479C-9673-1DD874A6FF18}" type="presParOf" srcId="{C2F73222-9821-40B2-AEBC-3EFF87F2055F}" destId="{0AE5FB52-DEBE-455F-A404-66814D55F9E4}" srcOrd="1" destOrd="0" presId="urn:microsoft.com/office/officeart/2005/8/layout/orgChart1"/>
    <dgm:cxn modelId="{0B18AD4E-90DF-4BA9-A701-833EF8FFAA09}" type="presParOf" srcId="{9DB8BE5A-9379-41CB-8F98-90E3D79E0AC2}" destId="{A04D2985-3D22-4879-B024-044A211DE28A}" srcOrd="1" destOrd="0" presId="urn:microsoft.com/office/officeart/2005/8/layout/orgChart1"/>
    <dgm:cxn modelId="{D147CE77-14D5-4D77-936A-C5315EB88B92}" type="presParOf" srcId="{9DB8BE5A-9379-41CB-8F98-90E3D79E0AC2}" destId="{B846D99A-EFFD-4D79-AD06-CCDAA718AC46}" srcOrd="2" destOrd="0" presId="urn:microsoft.com/office/officeart/2005/8/layout/orgChart1"/>
    <dgm:cxn modelId="{DF7CC8D6-B582-4203-A715-95EE98C12BE9}" type="presParOf" srcId="{FAF5A59A-7F50-4725-8158-B848D23938FC}" destId="{6A2EAC7F-796C-46B9-AA9A-F51A7B1821A9}" srcOrd="4" destOrd="0" presId="urn:microsoft.com/office/officeart/2005/8/layout/orgChart1"/>
    <dgm:cxn modelId="{BEB8AF98-F368-4F94-AC36-6B453E9D8BD1}" type="presParOf" srcId="{FAF5A59A-7F50-4725-8158-B848D23938FC}" destId="{833D9620-87A1-450C-98DB-835A96A9AAC1}" srcOrd="5" destOrd="0" presId="urn:microsoft.com/office/officeart/2005/8/layout/orgChart1"/>
    <dgm:cxn modelId="{0D95FC67-3F16-40C4-B78A-6769DB66DF2F}" type="presParOf" srcId="{833D9620-87A1-450C-98DB-835A96A9AAC1}" destId="{2CD9B94A-6314-49F3-ABA4-AE3888B200EC}" srcOrd="0" destOrd="0" presId="urn:microsoft.com/office/officeart/2005/8/layout/orgChart1"/>
    <dgm:cxn modelId="{8D7500A3-794B-4B15-BA99-1A9F2CED2FC0}" type="presParOf" srcId="{2CD9B94A-6314-49F3-ABA4-AE3888B200EC}" destId="{A6236115-08CA-4048-8297-33C006EFAF6F}" srcOrd="0" destOrd="0" presId="urn:microsoft.com/office/officeart/2005/8/layout/orgChart1"/>
    <dgm:cxn modelId="{F55A0701-F017-4550-8F96-0B19ED993DCE}" type="presParOf" srcId="{2CD9B94A-6314-49F3-ABA4-AE3888B200EC}" destId="{95C77643-860F-4104-85F2-520C949C1794}" srcOrd="1" destOrd="0" presId="urn:microsoft.com/office/officeart/2005/8/layout/orgChart1"/>
    <dgm:cxn modelId="{10C439A9-534F-4891-A606-EEF31D63F75D}" type="presParOf" srcId="{833D9620-87A1-450C-98DB-835A96A9AAC1}" destId="{F8095E2F-1E94-4F1F-AC9D-16E409216779}" srcOrd="1" destOrd="0" presId="urn:microsoft.com/office/officeart/2005/8/layout/orgChart1"/>
    <dgm:cxn modelId="{E0C56F17-B531-4DC7-BC67-2B5A54FEBC2D}" type="presParOf" srcId="{833D9620-87A1-450C-98DB-835A96A9AAC1}" destId="{217C2DB4-B07A-416E-B448-41DAF9197293}" srcOrd="2" destOrd="0" presId="urn:microsoft.com/office/officeart/2005/8/layout/orgChart1"/>
    <dgm:cxn modelId="{787E1F3D-677E-47F1-9D31-444495185942}" type="presParOf" srcId="{FAF5A59A-7F50-4725-8158-B848D23938FC}" destId="{0AE09D84-0107-45DF-90B8-95D1D6751686}" srcOrd="6" destOrd="0" presId="urn:microsoft.com/office/officeart/2005/8/layout/orgChart1"/>
    <dgm:cxn modelId="{FB3DF15E-E5B4-425F-9869-96A0C3875BCE}" type="presParOf" srcId="{FAF5A59A-7F50-4725-8158-B848D23938FC}" destId="{E2F7A8BE-E82C-4511-AE51-1B6A58A2E0F8}" srcOrd="7" destOrd="0" presId="urn:microsoft.com/office/officeart/2005/8/layout/orgChart1"/>
    <dgm:cxn modelId="{45F85262-46F3-471E-B0AC-CCD720F4F904}" type="presParOf" srcId="{E2F7A8BE-E82C-4511-AE51-1B6A58A2E0F8}" destId="{7E200BE9-0C26-44EA-AD5D-012E38EBF055}" srcOrd="0" destOrd="0" presId="urn:microsoft.com/office/officeart/2005/8/layout/orgChart1"/>
    <dgm:cxn modelId="{05A09F36-1B63-4008-92E0-78242A8B4E99}" type="presParOf" srcId="{7E200BE9-0C26-44EA-AD5D-012E38EBF055}" destId="{EB2F4B41-7636-494A-AA43-4AFC84EB3790}" srcOrd="0" destOrd="0" presId="urn:microsoft.com/office/officeart/2005/8/layout/orgChart1"/>
    <dgm:cxn modelId="{61D1CEBD-252A-41DE-BA50-0D146557D19F}" type="presParOf" srcId="{7E200BE9-0C26-44EA-AD5D-012E38EBF055}" destId="{F2B9D177-3F90-4A91-AF77-F565FB2D6B46}" srcOrd="1" destOrd="0" presId="urn:microsoft.com/office/officeart/2005/8/layout/orgChart1"/>
    <dgm:cxn modelId="{D8D3C4A4-0BC6-4889-8843-90E06EEB6710}" type="presParOf" srcId="{E2F7A8BE-E82C-4511-AE51-1B6A58A2E0F8}" destId="{FFD2445F-5BD9-46CC-B519-E31C880B82EC}" srcOrd="1" destOrd="0" presId="urn:microsoft.com/office/officeart/2005/8/layout/orgChart1"/>
    <dgm:cxn modelId="{95E7E6DB-E6C6-458F-BDD1-FA41AD344E81}" type="presParOf" srcId="{E2F7A8BE-E82C-4511-AE51-1B6A58A2E0F8}" destId="{0C123416-6882-43D6-9E57-82AC4465357D}" srcOrd="2" destOrd="0" presId="urn:microsoft.com/office/officeart/2005/8/layout/orgChart1"/>
    <dgm:cxn modelId="{61077F14-3367-49DD-9FBB-F07B3BADA26A}" type="presParOf" srcId="{4982163B-0B12-4E8A-8793-7222F8339ED9}" destId="{1DC7F46E-D75F-4ACE-A50D-D6E1AB9C371A}" srcOrd="2" destOrd="0" presId="urn:microsoft.com/office/officeart/2005/8/layout/orgChart1"/>
    <dgm:cxn modelId="{AF253713-3D83-4947-9111-8B13EE00EE73}" type="presParOf" srcId="{C6705803-44BC-47C1-AF13-3D7E98396ECD}" destId="{1140DBB3-86C8-4BA1-9CD4-12423885A4B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5AAA6-3FA5-4B5F-ACF9-DB219C80DE1E}">
      <dsp:nvSpPr>
        <dsp:cNvPr id="0" name=""/>
        <dsp:cNvSpPr/>
      </dsp:nvSpPr>
      <dsp:spPr>
        <a:xfrm>
          <a:off x="2485897" y="142042"/>
          <a:ext cx="3752883" cy="2100453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An Official’s Confidence</a:t>
          </a:r>
        </a:p>
      </dsp:txBody>
      <dsp:txXfrm>
        <a:off x="2588433" y="244578"/>
        <a:ext cx="3547811" cy="1895381"/>
      </dsp:txXfrm>
    </dsp:sp>
    <dsp:sp modelId="{A4555EBF-270B-4E5A-82D7-6410025840C9}">
      <dsp:nvSpPr>
        <dsp:cNvPr id="0" name=""/>
        <dsp:cNvSpPr/>
      </dsp:nvSpPr>
      <dsp:spPr>
        <a:xfrm rot="5181319">
          <a:off x="3778540" y="2935959"/>
          <a:ext cx="13897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89736" y="0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2BE09B-24E0-4E17-A188-39B1E083E2AC}">
      <dsp:nvSpPr>
        <dsp:cNvPr id="0" name=""/>
        <dsp:cNvSpPr/>
      </dsp:nvSpPr>
      <dsp:spPr>
        <a:xfrm>
          <a:off x="3165228" y="3629422"/>
          <a:ext cx="2769834" cy="1022467"/>
        </a:xfrm>
        <a:prstGeom prst="roundRect">
          <a:avLst/>
        </a:prstGeom>
        <a:gradFill rotWithShape="0">
          <a:gsLst>
            <a:gs pos="0">
              <a:schemeClr val="accent4">
                <a:hueOff val="185698"/>
                <a:satOff val="3596"/>
                <a:lumOff val="4445"/>
                <a:alphaOff val="0"/>
                <a:shade val="100000"/>
                <a:satMod val="137000"/>
              </a:schemeClr>
            </a:gs>
            <a:gs pos="71000">
              <a:schemeClr val="accent4">
                <a:hueOff val="185698"/>
                <a:satOff val="3596"/>
                <a:lumOff val="4445"/>
                <a:alphaOff val="0"/>
                <a:shade val="98000"/>
                <a:satMod val="137000"/>
              </a:schemeClr>
            </a:gs>
            <a:gs pos="100000">
              <a:schemeClr val="accent4">
                <a:hueOff val="185698"/>
                <a:satOff val="3596"/>
                <a:lumOff val="4445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Rules Knowledge</a:t>
          </a:r>
        </a:p>
      </dsp:txBody>
      <dsp:txXfrm>
        <a:off x="3215141" y="3679335"/>
        <a:ext cx="2670008" cy="922641"/>
      </dsp:txXfrm>
    </dsp:sp>
    <dsp:sp modelId="{6221A4FB-652D-45E3-9835-A567A0BE99C9}">
      <dsp:nvSpPr>
        <dsp:cNvPr id="0" name=""/>
        <dsp:cNvSpPr/>
      </dsp:nvSpPr>
      <dsp:spPr>
        <a:xfrm rot="2547362">
          <a:off x="5242278" y="2932311"/>
          <a:ext cx="20438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3822" y="0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6F967E-2842-4DF2-B22B-3C5B1EB1A4ED}">
      <dsp:nvSpPr>
        <dsp:cNvPr id="0" name=""/>
        <dsp:cNvSpPr/>
      </dsp:nvSpPr>
      <dsp:spPr>
        <a:xfrm>
          <a:off x="6238453" y="3622125"/>
          <a:ext cx="2676943" cy="1022467"/>
        </a:xfrm>
        <a:prstGeom prst="roundRect">
          <a:avLst/>
        </a:prstGeom>
        <a:gradFill rotWithShape="0">
          <a:gsLst>
            <a:gs pos="0">
              <a:schemeClr val="accent4">
                <a:hueOff val="371395"/>
                <a:satOff val="7192"/>
                <a:lumOff val="8889"/>
                <a:alphaOff val="0"/>
                <a:shade val="100000"/>
                <a:satMod val="137000"/>
              </a:schemeClr>
            </a:gs>
            <a:gs pos="71000">
              <a:schemeClr val="accent4">
                <a:hueOff val="371395"/>
                <a:satOff val="7192"/>
                <a:lumOff val="8889"/>
                <a:alphaOff val="0"/>
                <a:shade val="98000"/>
                <a:satMod val="137000"/>
              </a:schemeClr>
            </a:gs>
            <a:gs pos="100000">
              <a:schemeClr val="accent4">
                <a:hueOff val="371395"/>
                <a:satOff val="7192"/>
                <a:lumOff val="8889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Crew &amp; Staff</a:t>
          </a:r>
        </a:p>
      </dsp:txBody>
      <dsp:txXfrm>
        <a:off x="6288366" y="3672038"/>
        <a:ext cx="2577117" cy="922641"/>
      </dsp:txXfrm>
    </dsp:sp>
    <dsp:sp modelId="{50FB002A-44D3-44FA-9BC6-EE5CF0D562A9}">
      <dsp:nvSpPr>
        <dsp:cNvPr id="0" name=""/>
        <dsp:cNvSpPr/>
      </dsp:nvSpPr>
      <dsp:spPr>
        <a:xfrm rot="8101271">
          <a:off x="1655814" y="2927877"/>
          <a:ext cx="19392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39267" y="0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20A555-760D-4711-86B3-263B6698335D}">
      <dsp:nvSpPr>
        <dsp:cNvPr id="0" name=""/>
        <dsp:cNvSpPr/>
      </dsp:nvSpPr>
      <dsp:spPr>
        <a:xfrm>
          <a:off x="0" y="3613258"/>
          <a:ext cx="2855895" cy="1022467"/>
        </a:xfrm>
        <a:prstGeom prst="roundRect">
          <a:avLst/>
        </a:prstGeom>
        <a:gradFill rotWithShape="0">
          <a:gsLst>
            <a:gs pos="0">
              <a:schemeClr val="accent4">
                <a:hueOff val="557093"/>
                <a:satOff val="10788"/>
                <a:lumOff val="13334"/>
                <a:alphaOff val="0"/>
                <a:shade val="100000"/>
                <a:satMod val="137000"/>
              </a:schemeClr>
            </a:gs>
            <a:gs pos="71000">
              <a:schemeClr val="accent4">
                <a:hueOff val="557093"/>
                <a:satOff val="10788"/>
                <a:lumOff val="13334"/>
                <a:alphaOff val="0"/>
                <a:shade val="98000"/>
                <a:satMod val="137000"/>
              </a:schemeClr>
            </a:gs>
            <a:gs pos="100000">
              <a:schemeClr val="accent4">
                <a:hueOff val="557093"/>
                <a:satOff val="10788"/>
                <a:lumOff val="13334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Your Ability</a:t>
          </a:r>
        </a:p>
      </dsp:txBody>
      <dsp:txXfrm>
        <a:off x="49913" y="3663171"/>
        <a:ext cx="2756069" cy="9226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8822C-DEE8-48B4-8535-F144F44EEB9F}">
      <dsp:nvSpPr>
        <dsp:cNvPr id="0" name=""/>
        <dsp:cNvSpPr/>
      </dsp:nvSpPr>
      <dsp:spPr>
        <a:xfrm>
          <a:off x="0" y="558"/>
          <a:ext cx="9982200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018DD-5426-43D5-829A-C17C2BACC0DF}">
      <dsp:nvSpPr>
        <dsp:cNvPr id="0" name=""/>
        <dsp:cNvSpPr/>
      </dsp:nvSpPr>
      <dsp:spPr>
        <a:xfrm>
          <a:off x="395054" y="294400"/>
          <a:ext cx="718281" cy="718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2921A-5604-4E36-88BB-6BE8C83CDE8A}">
      <dsp:nvSpPr>
        <dsp:cNvPr id="0" name=""/>
        <dsp:cNvSpPr/>
      </dsp:nvSpPr>
      <dsp:spPr>
        <a:xfrm>
          <a:off x="1508391" y="558"/>
          <a:ext cx="84738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Group Share in the chat room </a:t>
          </a:r>
        </a:p>
      </dsp:txBody>
      <dsp:txXfrm>
        <a:off x="1508391" y="558"/>
        <a:ext cx="8473808" cy="1305966"/>
      </dsp:txXfrm>
    </dsp:sp>
    <dsp:sp modelId="{5A329D01-5CE9-43CC-B861-CE40C5B3FB51}">
      <dsp:nvSpPr>
        <dsp:cNvPr id="0" name=""/>
        <dsp:cNvSpPr/>
      </dsp:nvSpPr>
      <dsp:spPr>
        <a:xfrm>
          <a:off x="0" y="1633016"/>
          <a:ext cx="9982200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DF92D-AEF7-4B27-B92A-BE87C2F54FD6}">
      <dsp:nvSpPr>
        <dsp:cNvPr id="0" name=""/>
        <dsp:cNvSpPr/>
      </dsp:nvSpPr>
      <dsp:spPr>
        <a:xfrm>
          <a:off x="395054" y="1926859"/>
          <a:ext cx="718281" cy="718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5D410-4E69-43BC-B2EF-B9B09FA81529}">
      <dsp:nvSpPr>
        <dsp:cNvPr id="0" name=""/>
        <dsp:cNvSpPr/>
      </dsp:nvSpPr>
      <dsp:spPr>
        <a:xfrm>
          <a:off x="1508391" y="1633016"/>
          <a:ext cx="84738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Example: Art room students throwing clay</a:t>
          </a:r>
        </a:p>
      </dsp:txBody>
      <dsp:txXfrm>
        <a:off x="1508391" y="1633016"/>
        <a:ext cx="8473808" cy="1305966"/>
      </dsp:txXfrm>
    </dsp:sp>
    <dsp:sp modelId="{56D59A32-D718-4A49-AB88-D32CEAFCA3FE}">
      <dsp:nvSpPr>
        <dsp:cNvPr id="0" name=""/>
        <dsp:cNvSpPr/>
      </dsp:nvSpPr>
      <dsp:spPr>
        <a:xfrm>
          <a:off x="0" y="3265475"/>
          <a:ext cx="9982200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F95B3F-B7D9-45BD-A2B2-DEEF6E8A3C2E}">
      <dsp:nvSpPr>
        <dsp:cNvPr id="0" name=""/>
        <dsp:cNvSpPr/>
      </dsp:nvSpPr>
      <dsp:spPr>
        <a:xfrm>
          <a:off x="395054" y="3559317"/>
          <a:ext cx="718281" cy="718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11379-88E4-4885-A659-CB63D82A618A}">
      <dsp:nvSpPr>
        <dsp:cNvPr id="0" name=""/>
        <dsp:cNvSpPr/>
      </dsp:nvSpPr>
      <dsp:spPr>
        <a:xfrm>
          <a:off x="1508391" y="3265475"/>
          <a:ext cx="84738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Next, write down additional words that describe how you felt when you responded.</a:t>
          </a:r>
        </a:p>
      </dsp:txBody>
      <dsp:txXfrm>
        <a:off x="1508391" y="3265475"/>
        <a:ext cx="8473808" cy="1305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8822C-DEE8-48B4-8535-F144F44EEB9F}">
      <dsp:nvSpPr>
        <dsp:cNvPr id="0" name=""/>
        <dsp:cNvSpPr/>
      </dsp:nvSpPr>
      <dsp:spPr>
        <a:xfrm>
          <a:off x="0" y="558"/>
          <a:ext cx="9982200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018DD-5426-43D5-829A-C17C2BACC0DF}">
      <dsp:nvSpPr>
        <dsp:cNvPr id="0" name=""/>
        <dsp:cNvSpPr/>
      </dsp:nvSpPr>
      <dsp:spPr>
        <a:xfrm>
          <a:off x="395054" y="294400"/>
          <a:ext cx="718281" cy="718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2921A-5604-4E36-88BB-6BE8C83CDE8A}">
      <dsp:nvSpPr>
        <dsp:cNvPr id="0" name=""/>
        <dsp:cNvSpPr/>
      </dsp:nvSpPr>
      <dsp:spPr>
        <a:xfrm>
          <a:off x="1508391" y="558"/>
          <a:ext cx="84738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Group Share in the chat room </a:t>
          </a:r>
        </a:p>
      </dsp:txBody>
      <dsp:txXfrm>
        <a:off x="1508391" y="558"/>
        <a:ext cx="8473808" cy="1305966"/>
      </dsp:txXfrm>
    </dsp:sp>
    <dsp:sp modelId="{DE35D44E-9C35-4DDC-9326-E7F57A7EB4F3}">
      <dsp:nvSpPr>
        <dsp:cNvPr id="0" name=""/>
        <dsp:cNvSpPr/>
      </dsp:nvSpPr>
      <dsp:spPr>
        <a:xfrm>
          <a:off x="0" y="1633016"/>
          <a:ext cx="9982200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328D4-4914-4284-B01E-272D9BB93A36}">
      <dsp:nvSpPr>
        <dsp:cNvPr id="0" name=""/>
        <dsp:cNvSpPr/>
      </dsp:nvSpPr>
      <dsp:spPr>
        <a:xfrm>
          <a:off x="395054" y="1926859"/>
          <a:ext cx="718281" cy="718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C80FA-A02B-4D74-8406-737574FFDF19}">
      <dsp:nvSpPr>
        <dsp:cNvPr id="0" name=""/>
        <dsp:cNvSpPr/>
      </dsp:nvSpPr>
      <dsp:spPr>
        <a:xfrm>
          <a:off x="1508391" y="1633016"/>
          <a:ext cx="84738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Example Stories: *Returning to SB after umpire school</a:t>
          </a:r>
        </a:p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		  *Bridal shower, not allowed	</a:t>
          </a:r>
        </a:p>
      </dsp:txBody>
      <dsp:txXfrm>
        <a:off x="1508391" y="1633016"/>
        <a:ext cx="8473808" cy="1305966"/>
      </dsp:txXfrm>
    </dsp:sp>
    <dsp:sp modelId="{A22EAB15-940A-4461-B5AC-DCC25A58C482}">
      <dsp:nvSpPr>
        <dsp:cNvPr id="0" name=""/>
        <dsp:cNvSpPr/>
      </dsp:nvSpPr>
      <dsp:spPr>
        <a:xfrm>
          <a:off x="0" y="3265475"/>
          <a:ext cx="9982200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FF57C-9BF8-457C-AD47-C9DFD724E8CB}">
      <dsp:nvSpPr>
        <dsp:cNvPr id="0" name=""/>
        <dsp:cNvSpPr/>
      </dsp:nvSpPr>
      <dsp:spPr>
        <a:xfrm>
          <a:off x="395054" y="3559317"/>
          <a:ext cx="718281" cy="718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8B0E6C-C7B6-484E-A862-F059854B606A}">
      <dsp:nvSpPr>
        <dsp:cNvPr id="0" name=""/>
        <dsp:cNvSpPr/>
      </dsp:nvSpPr>
      <dsp:spPr>
        <a:xfrm>
          <a:off x="1508391" y="3265475"/>
          <a:ext cx="84738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Started to recognize there was a shell hindering me</a:t>
          </a:r>
        </a:p>
      </dsp:txBody>
      <dsp:txXfrm>
        <a:off x="1508391" y="3265475"/>
        <a:ext cx="8473808" cy="13059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8822C-DEE8-48B4-8535-F144F44EEB9F}">
      <dsp:nvSpPr>
        <dsp:cNvPr id="0" name=""/>
        <dsp:cNvSpPr/>
      </dsp:nvSpPr>
      <dsp:spPr>
        <a:xfrm>
          <a:off x="0" y="558"/>
          <a:ext cx="9982200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018DD-5426-43D5-829A-C17C2BACC0DF}">
      <dsp:nvSpPr>
        <dsp:cNvPr id="0" name=""/>
        <dsp:cNvSpPr/>
      </dsp:nvSpPr>
      <dsp:spPr>
        <a:xfrm>
          <a:off x="395054" y="294400"/>
          <a:ext cx="718281" cy="718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48000" cap="flat" cmpd="thickThin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2921A-5604-4E36-88BB-6BE8C83CDE8A}">
      <dsp:nvSpPr>
        <dsp:cNvPr id="0" name=""/>
        <dsp:cNvSpPr/>
      </dsp:nvSpPr>
      <dsp:spPr>
        <a:xfrm>
          <a:off x="1508391" y="558"/>
          <a:ext cx="84738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Group Share in the chat room </a:t>
          </a:r>
        </a:p>
      </dsp:txBody>
      <dsp:txXfrm>
        <a:off x="1508391" y="558"/>
        <a:ext cx="8473808" cy="1305966"/>
      </dsp:txXfrm>
    </dsp:sp>
    <dsp:sp modelId="{DE35D44E-9C35-4DDC-9326-E7F57A7EB4F3}">
      <dsp:nvSpPr>
        <dsp:cNvPr id="0" name=""/>
        <dsp:cNvSpPr/>
      </dsp:nvSpPr>
      <dsp:spPr>
        <a:xfrm>
          <a:off x="0" y="1633016"/>
          <a:ext cx="9982200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328D4-4914-4284-B01E-272D9BB93A36}">
      <dsp:nvSpPr>
        <dsp:cNvPr id="0" name=""/>
        <dsp:cNvSpPr/>
      </dsp:nvSpPr>
      <dsp:spPr>
        <a:xfrm>
          <a:off x="395054" y="1926859"/>
          <a:ext cx="718281" cy="718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C80FA-A02B-4D74-8406-737574FFDF19}">
      <dsp:nvSpPr>
        <dsp:cNvPr id="0" name=""/>
        <dsp:cNvSpPr/>
      </dsp:nvSpPr>
      <dsp:spPr>
        <a:xfrm>
          <a:off x="1508391" y="1633016"/>
          <a:ext cx="84738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Example Story: Top of the 9th</a:t>
          </a:r>
        </a:p>
      </dsp:txBody>
      <dsp:txXfrm>
        <a:off x="1508391" y="1633016"/>
        <a:ext cx="8473808" cy="1305966"/>
      </dsp:txXfrm>
    </dsp:sp>
    <dsp:sp modelId="{A22EAB15-940A-4461-B5AC-DCC25A58C482}">
      <dsp:nvSpPr>
        <dsp:cNvPr id="0" name=""/>
        <dsp:cNvSpPr/>
      </dsp:nvSpPr>
      <dsp:spPr>
        <a:xfrm>
          <a:off x="0" y="3265475"/>
          <a:ext cx="9982200" cy="13059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FF57C-9BF8-457C-AD47-C9DFD724E8CB}">
      <dsp:nvSpPr>
        <dsp:cNvPr id="0" name=""/>
        <dsp:cNvSpPr/>
      </dsp:nvSpPr>
      <dsp:spPr>
        <a:xfrm>
          <a:off x="395054" y="3559317"/>
          <a:ext cx="718281" cy="718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48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8B0E6C-C7B6-484E-A862-F059854B606A}">
      <dsp:nvSpPr>
        <dsp:cNvPr id="0" name=""/>
        <dsp:cNvSpPr/>
      </dsp:nvSpPr>
      <dsp:spPr>
        <a:xfrm>
          <a:off x="1508391" y="3265475"/>
          <a:ext cx="847380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Shattered the dogma, and began exerting authority  </a:t>
          </a:r>
        </a:p>
      </dsp:txBody>
      <dsp:txXfrm>
        <a:off x="1508391" y="3265475"/>
        <a:ext cx="8473808" cy="13059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09D84-0107-45DF-90B8-95D1D6751686}">
      <dsp:nvSpPr>
        <dsp:cNvPr id="0" name=""/>
        <dsp:cNvSpPr/>
      </dsp:nvSpPr>
      <dsp:spPr>
        <a:xfrm>
          <a:off x="9130684" y="1724013"/>
          <a:ext cx="211466" cy="3651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315"/>
              </a:lnTo>
              <a:lnTo>
                <a:pt x="211466" y="365131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2EAC7F-796C-46B9-AA9A-F51A7B1821A9}">
      <dsp:nvSpPr>
        <dsp:cNvPr id="0" name=""/>
        <dsp:cNvSpPr/>
      </dsp:nvSpPr>
      <dsp:spPr>
        <a:xfrm>
          <a:off x="9130684" y="1724013"/>
          <a:ext cx="211466" cy="2650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0375"/>
              </a:lnTo>
              <a:lnTo>
                <a:pt x="211466" y="265037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7EB5B9-1B38-4603-B281-6B6E7C0D12AD}">
      <dsp:nvSpPr>
        <dsp:cNvPr id="0" name=""/>
        <dsp:cNvSpPr/>
      </dsp:nvSpPr>
      <dsp:spPr>
        <a:xfrm>
          <a:off x="9130684" y="1724013"/>
          <a:ext cx="211466" cy="1649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9436"/>
              </a:lnTo>
              <a:lnTo>
                <a:pt x="211466" y="164943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CA5DA7-7F73-479F-835C-BF68DD9B8DD2}">
      <dsp:nvSpPr>
        <dsp:cNvPr id="0" name=""/>
        <dsp:cNvSpPr/>
      </dsp:nvSpPr>
      <dsp:spPr>
        <a:xfrm>
          <a:off x="9130684" y="1724013"/>
          <a:ext cx="211466" cy="648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496"/>
              </a:lnTo>
              <a:lnTo>
                <a:pt x="211466" y="64849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1B163-0D76-4486-8DE6-BEFC648FCA32}">
      <dsp:nvSpPr>
        <dsp:cNvPr id="0" name=""/>
        <dsp:cNvSpPr/>
      </dsp:nvSpPr>
      <dsp:spPr>
        <a:xfrm>
          <a:off x="5216375" y="721705"/>
          <a:ext cx="4478218" cy="297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94"/>
              </a:lnTo>
              <a:lnTo>
                <a:pt x="4478218" y="149394"/>
              </a:lnTo>
              <a:lnTo>
                <a:pt x="4478218" y="297420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1895F-7932-4B74-A62F-E564FFA20216}">
      <dsp:nvSpPr>
        <dsp:cNvPr id="0" name=""/>
        <dsp:cNvSpPr/>
      </dsp:nvSpPr>
      <dsp:spPr>
        <a:xfrm>
          <a:off x="7424857" y="1724013"/>
          <a:ext cx="211466" cy="3651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315"/>
              </a:lnTo>
              <a:lnTo>
                <a:pt x="211466" y="365131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7F348E-F1DC-4B0B-BAD6-07BADADD8B83}">
      <dsp:nvSpPr>
        <dsp:cNvPr id="0" name=""/>
        <dsp:cNvSpPr/>
      </dsp:nvSpPr>
      <dsp:spPr>
        <a:xfrm>
          <a:off x="7424857" y="1724013"/>
          <a:ext cx="211466" cy="2650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0375"/>
              </a:lnTo>
              <a:lnTo>
                <a:pt x="211466" y="265037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30DA3-CF20-4ED8-89CF-1250745F6E03}">
      <dsp:nvSpPr>
        <dsp:cNvPr id="0" name=""/>
        <dsp:cNvSpPr/>
      </dsp:nvSpPr>
      <dsp:spPr>
        <a:xfrm>
          <a:off x="7424857" y="1724013"/>
          <a:ext cx="211466" cy="1649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9436"/>
              </a:lnTo>
              <a:lnTo>
                <a:pt x="211466" y="164943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73F08-E075-49E2-BA53-F140EA19469B}">
      <dsp:nvSpPr>
        <dsp:cNvPr id="0" name=""/>
        <dsp:cNvSpPr/>
      </dsp:nvSpPr>
      <dsp:spPr>
        <a:xfrm>
          <a:off x="7424857" y="1724013"/>
          <a:ext cx="211466" cy="648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496"/>
              </a:lnTo>
              <a:lnTo>
                <a:pt x="211466" y="64849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38A4C9-C9B7-4F3B-A369-60C6A8FD4BCA}">
      <dsp:nvSpPr>
        <dsp:cNvPr id="0" name=""/>
        <dsp:cNvSpPr/>
      </dsp:nvSpPr>
      <dsp:spPr>
        <a:xfrm>
          <a:off x="5216375" y="721705"/>
          <a:ext cx="2772391" cy="297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94"/>
              </a:lnTo>
              <a:lnTo>
                <a:pt x="2772391" y="149394"/>
              </a:lnTo>
              <a:lnTo>
                <a:pt x="2772391" y="297420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43DBCD-D1D0-40D7-AA4B-AE67F3AED57E}">
      <dsp:nvSpPr>
        <dsp:cNvPr id="0" name=""/>
        <dsp:cNvSpPr/>
      </dsp:nvSpPr>
      <dsp:spPr>
        <a:xfrm>
          <a:off x="5719030" y="1724013"/>
          <a:ext cx="211466" cy="3651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315"/>
              </a:lnTo>
              <a:lnTo>
                <a:pt x="211466" y="365131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723EFB-3586-4BDC-983B-753B2E98E96C}">
      <dsp:nvSpPr>
        <dsp:cNvPr id="0" name=""/>
        <dsp:cNvSpPr/>
      </dsp:nvSpPr>
      <dsp:spPr>
        <a:xfrm>
          <a:off x="5719030" y="1724013"/>
          <a:ext cx="211466" cy="2650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0375"/>
              </a:lnTo>
              <a:lnTo>
                <a:pt x="211466" y="265037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A8A47-BCDE-4587-BFBD-FDDB841BEA4D}">
      <dsp:nvSpPr>
        <dsp:cNvPr id="0" name=""/>
        <dsp:cNvSpPr/>
      </dsp:nvSpPr>
      <dsp:spPr>
        <a:xfrm>
          <a:off x="5719030" y="1724013"/>
          <a:ext cx="211466" cy="1649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9436"/>
              </a:lnTo>
              <a:lnTo>
                <a:pt x="211466" y="164943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31CC8-1554-4563-9A36-3C7136F55EC9}">
      <dsp:nvSpPr>
        <dsp:cNvPr id="0" name=""/>
        <dsp:cNvSpPr/>
      </dsp:nvSpPr>
      <dsp:spPr>
        <a:xfrm>
          <a:off x="5719030" y="1724013"/>
          <a:ext cx="211466" cy="648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496"/>
              </a:lnTo>
              <a:lnTo>
                <a:pt x="211466" y="64849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AF1AAD-7DD3-444D-B924-D972269759E4}">
      <dsp:nvSpPr>
        <dsp:cNvPr id="0" name=""/>
        <dsp:cNvSpPr/>
      </dsp:nvSpPr>
      <dsp:spPr>
        <a:xfrm>
          <a:off x="5216375" y="721705"/>
          <a:ext cx="1066564" cy="297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394"/>
              </a:lnTo>
              <a:lnTo>
                <a:pt x="1066564" y="149394"/>
              </a:lnTo>
              <a:lnTo>
                <a:pt x="1066564" y="297420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8D4E6A-D0FC-4FD7-B6CA-BC3487C8D975}">
      <dsp:nvSpPr>
        <dsp:cNvPr id="0" name=""/>
        <dsp:cNvSpPr/>
      </dsp:nvSpPr>
      <dsp:spPr>
        <a:xfrm>
          <a:off x="4013203" y="1724013"/>
          <a:ext cx="211466" cy="3651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315"/>
              </a:lnTo>
              <a:lnTo>
                <a:pt x="211466" y="365131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890548-D290-4AE4-B2D2-3373343ABEDB}">
      <dsp:nvSpPr>
        <dsp:cNvPr id="0" name=""/>
        <dsp:cNvSpPr/>
      </dsp:nvSpPr>
      <dsp:spPr>
        <a:xfrm>
          <a:off x="4013203" y="1724013"/>
          <a:ext cx="211466" cy="2650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0375"/>
              </a:lnTo>
              <a:lnTo>
                <a:pt x="211466" y="265037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1E6938-B7C0-4077-A1AB-7F93D210C881}">
      <dsp:nvSpPr>
        <dsp:cNvPr id="0" name=""/>
        <dsp:cNvSpPr/>
      </dsp:nvSpPr>
      <dsp:spPr>
        <a:xfrm>
          <a:off x="4013203" y="1724013"/>
          <a:ext cx="211466" cy="1649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9436"/>
              </a:lnTo>
              <a:lnTo>
                <a:pt x="211466" y="164943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34B574-DBDC-443D-9516-95EA219BA5AC}">
      <dsp:nvSpPr>
        <dsp:cNvPr id="0" name=""/>
        <dsp:cNvSpPr/>
      </dsp:nvSpPr>
      <dsp:spPr>
        <a:xfrm>
          <a:off x="4013203" y="1724013"/>
          <a:ext cx="211466" cy="648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496"/>
              </a:lnTo>
              <a:lnTo>
                <a:pt x="211466" y="64849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E3D6F-119D-4415-8540-05372A666143}">
      <dsp:nvSpPr>
        <dsp:cNvPr id="0" name=""/>
        <dsp:cNvSpPr/>
      </dsp:nvSpPr>
      <dsp:spPr>
        <a:xfrm>
          <a:off x="4577113" y="721705"/>
          <a:ext cx="639262" cy="297420"/>
        </a:xfrm>
        <a:custGeom>
          <a:avLst/>
          <a:gdLst/>
          <a:ahLst/>
          <a:cxnLst/>
          <a:rect l="0" t="0" r="0" b="0"/>
          <a:pathLst>
            <a:path>
              <a:moveTo>
                <a:pt x="639262" y="0"/>
              </a:moveTo>
              <a:lnTo>
                <a:pt x="639262" y="149394"/>
              </a:lnTo>
              <a:lnTo>
                <a:pt x="0" y="149394"/>
              </a:lnTo>
              <a:lnTo>
                <a:pt x="0" y="297420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F5E0DA-7D48-4891-B9FC-327E99391654}">
      <dsp:nvSpPr>
        <dsp:cNvPr id="0" name=""/>
        <dsp:cNvSpPr/>
      </dsp:nvSpPr>
      <dsp:spPr>
        <a:xfrm>
          <a:off x="2307376" y="1724013"/>
          <a:ext cx="211466" cy="3651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315"/>
              </a:lnTo>
              <a:lnTo>
                <a:pt x="211466" y="365131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1A4C88-7778-474A-BFC3-7C08DD4C1832}">
      <dsp:nvSpPr>
        <dsp:cNvPr id="0" name=""/>
        <dsp:cNvSpPr/>
      </dsp:nvSpPr>
      <dsp:spPr>
        <a:xfrm>
          <a:off x="2307376" y="1724013"/>
          <a:ext cx="211466" cy="2650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0375"/>
              </a:lnTo>
              <a:lnTo>
                <a:pt x="211466" y="265037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79342F-FE22-4020-80BC-A5DA38B64A32}">
      <dsp:nvSpPr>
        <dsp:cNvPr id="0" name=""/>
        <dsp:cNvSpPr/>
      </dsp:nvSpPr>
      <dsp:spPr>
        <a:xfrm>
          <a:off x="2307376" y="1724013"/>
          <a:ext cx="211466" cy="1649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9436"/>
              </a:lnTo>
              <a:lnTo>
                <a:pt x="211466" y="164943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4E4DB8-8439-4FBB-9878-DDAD7F1A1342}">
      <dsp:nvSpPr>
        <dsp:cNvPr id="0" name=""/>
        <dsp:cNvSpPr/>
      </dsp:nvSpPr>
      <dsp:spPr>
        <a:xfrm>
          <a:off x="2307376" y="1724013"/>
          <a:ext cx="211466" cy="648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496"/>
              </a:lnTo>
              <a:lnTo>
                <a:pt x="211466" y="64849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E6DAA0-CDB7-4A26-9EAB-FDC88AD9A52D}">
      <dsp:nvSpPr>
        <dsp:cNvPr id="0" name=""/>
        <dsp:cNvSpPr/>
      </dsp:nvSpPr>
      <dsp:spPr>
        <a:xfrm>
          <a:off x="2871286" y="721705"/>
          <a:ext cx="2345089" cy="297420"/>
        </a:xfrm>
        <a:custGeom>
          <a:avLst/>
          <a:gdLst/>
          <a:ahLst/>
          <a:cxnLst/>
          <a:rect l="0" t="0" r="0" b="0"/>
          <a:pathLst>
            <a:path>
              <a:moveTo>
                <a:pt x="2345089" y="0"/>
              </a:moveTo>
              <a:lnTo>
                <a:pt x="2345089" y="149394"/>
              </a:lnTo>
              <a:lnTo>
                <a:pt x="0" y="149394"/>
              </a:lnTo>
              <a:lnTo>
                <a:pt x="0" y="297420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9FCABC-3DC2-4A45-AD1D-187C3943520D}">
      <dsp:nvSpPr>
        <dsp:cNvPr id="0" name=""/>
        <dsp:cNvSpPr/>
      </dsp:nvSpPr>
      <dsp:spPr>
        <a:xfrm>
          <a:off x="601549" y="1724013"/>
          <a:ext cx="211466" cy="36513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315"/>
              </a:lnTo>
              <a:lnTo>
                <a:pt x="211466" y="365131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48C3AB-C425-4BD7-97C9-B75779737C46}">
      <dsp:nvSpPr>
        <dsp:cNvPr id="0" name=""/>
        <dsp:cNvSpPr/>
      </dsp:nvSpPr>
      <dsp:spPr>
        <a:xfrm>
          <a:off x="601549" y="1724013"/>
          <a:ext cx="211466" cy="2650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0375"/>
              </a:lnTo>
              <a:lnTo>
                <a:pt x="211466" y="265037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E9BF86-AEC9-4CA1-AFCD-3DE16E6DC94C}">
      <dsp:nvSpPr>
        <dsp:cNvPr id="0" name=""/>
        <dsp:cNvSpPr/>
      </dsp:nvSpPr>
      <dsp:spPr>
        <a:xfrm>
          <a:off x="601549" y="1724013"/>
          <a:ext cx="211466" cy="1649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9436"/>
              </a:lnTo>
              <a:lnTo>
                <a:pt x="211466" y="164943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F5A1D-81F8-49F8-91D8-4A9B59E74917}">
      <dsp:nvSpPr>
        <dsp:cNvPr id="0" name=""/>
        <dsp:cNvSpPr/>
      </dsp:nvSpPr>
      <dsp:spPr>
        <a:xfrm>
          <a:off x="601549" y="1724013"/>
          <a:ext cx="211466" cy="648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8496"/>
              </a:lnTo>
              <a:lnTo>
                <a:pt x="211466" y="64849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80BC0-413F-4729-A483-F785760C29F4}">
      <dsp:nvSpPr>
        <dsp:cNvPr id="0" name=""/>
        <dsp:cNvSpPr/>
      </dsp:nvSpPr>
      <dsp:spPr>
        <a:xfrm>
          <a:off x="1165459" y="721705"/>
          <a:ext cx="4050916" cy="297420"/>
        </a:xfrm>
        <a:custGeom>
          <a:avLst/>
          <a:gdLst/>
          <a:ahLst/>
          <a:cxnLst/>
          <a:rect l="0" t="0" r="0" b="0"/>
          <a:pathLst>
            <a:path>
              <a:moveTo>
                <a:pt x="4050916" y="0"/>
              </a:moveTo>
              <a:lnTo>
                <a:pt x="4050916" y="149394"/>
              </a:lnTo>
              <a:lnTo>
                <a:pt x="0" y="149394"/>
              </a:lnTo>
              <a:lnTo>
                <a:pt x="0" y="297420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7ECBEE-49DF-4310-94B3-F3E070F3B2E3}">
      <dsp:nvSpPr>
        <dsp:cNvPr id="0" name=""/>
        <dsp:cNvSpPr/>
      </dsp:nvSpPr>
      <dsp:spPr>
        <a:xfrm>
          <a:off x="2840912" y="0"/>
          <a:ext cx="4750925" cy="721705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 Official’s Confidence</a:t>
          </a:r>
        </a:p>
      </dsp:txBody>
      <dsp:txXfrm>
        <a:off x="2840912" y="0"/>
        <a:ext cx="4750925" cy="721705"/>
      </dsp:txXfrm>
    </dsp:sp>
    <dsp:sp modelId="{5F54E79B-B8DC-4E44-A6B7-F4517B3F287F}">
      <dsp:nvSpPr>
        <dsp:cNvPr id="0" name=""/>
        <dsp:cNvSpPr/>
      </dsp:nvSpPr>
      <dsp:spPr>
        <a:xfrm>
          <a:off x="460571" y="1019126"/>
          <a:ext cx="1409774" cy="70488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Rules Knowledge</a:t>
          </a:r>
        </a:p>
      </dsp:txBody>
      <dsp:txXfrm>
        <a:off x="460571" y="1019126"/>
        <a:ext cx="1409774" cy="704887"/>
      </dsp:txXfrm>
    </dsp:sp>
    <dsp:sp modelId="{F72044A1-3C8B-4C60-A8FF-AF902EB3523F}">
      <dsp:nvSpPr>
        <dsp:cNvPr id="0" name=""/>
        <dsp:cNvSpPr/>
      </dsp:nvSpPr>
      <dsp:spPr>
        <a:xfrm>
          <a:off x="813015" y="2020066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History</a:t>
          </a:r>
        </a:p>
      </dsp:txBody>
      <dsp:txXfrm>
        <a:off x="813015" y="2020066"/>
        <a:ext cx="1409774" cy="704887"/>
      </dsp:txXfrm>
    </dsp:sp>
    <dsp:sp modelId="{907136B4-BFCE-4722-B473-E90B4A9E87A5}">
      <dsp:nvSpPr>
        <dsp:cNvPr id="0" name=""/>
        <dsp:cNvSpPr/>
      </dsp:nvSpPr>
      <dsp:spPr>
        <a:xfrm>
          <a:off x="813015" y="3021006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Guidelines</a:t>
          </a:r>
        </a:p>
      </dsp:txBody>
      <dsp:txXfrm>
        <a:off x="813015" y="3021006"/>
        <a:ext cx="1409774" cy="704887"/>
      </dsp:txXfrm>
    </dsp:sp>
    <dsp:sp modelId="{14BA5BA4-9968-4398-ABF5-1F64C98B8CC4}">
      <dsp:nvSpPr>
        <dsp:cNvPr id="0" name=""/>
        <dsp:cNvSpPr/>
      </dsp:nvSpPr>
      <dsp:spPr>
        <a:xfrm>
          <a:off x="813015" y="4021945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Warnings</a:t>
          </a:r>
        </a:p>
      </dsp:txBody>
      <dsp:txXfrm>
        <a:off x="813015" y="4021945"/>
        <a:ext cx="1409774" cy="704887"/>
      </dsp:txXfrm>
    </dsp:sp>
    <dsp:sp modelId="{FA571A75-D1F4-4A88-878D-F1ABAED6EDA4}">
      <dsp:nvSpPr>
        <dsp:cNvPr id="0" name=""/>
        <dsp:cNvSpPr/>
      </dsp:nvSpPr>
      <dsp:spPr>
        <a:xfrm>
          <a:off x="813015" y="5022885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Removal</a:t>
          </a:r>
        </a:p>
      </dsp:txBody>
      <dsp:txXfrm>
        <a:off x="813015" y="5022885"/>
        <a:ext cx="1409774" cy="704887"/>
      </dsp:txXfrm>
    </dsp:sp>
    <dsp:sp modelId="{80C507B9-8C79-410C-9D0C-992347CBE271}">
      <dsp:nvSpPr>
        <dsp:cNvPr id="0" name=""/>
        <dsp:cNvSpPr/>
      </dsp:nvSpPr>
      <dsp:spPr>
        <a:xfrm>
          <a:off x="2166398" y="1019126"/>
          <a:ext cx="1409774" cy="70488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Crew &amp; Staff</a:t>
          </a:r>
        </a:p>
      </dsp:txBody>
      <dsp:txXfrm>
        <a:off x="2166398" y="1019126"/>
        <a:ext cx="1409774" cy="704887"/>
      </dsp:txXfrm>
    </dsp:sp>
    <dsp:sp modelId="{91EBE0ED-ADF8-4049-AF1C-03D74325B034}">
      <dsp:nvSpPr>
        <dsp:cNvPr id="0" name=""/>
        <dsp:cNvSpPr/>
      </dsp:nvSpPr>
      <dsp:spPr>
        <a:xfrm>
          <a:off x="2518842" y="2020066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Teamwork</a:t>
          </a:r>
        </a:p>
      </dsp:txBody>
      <dsp:txXfrm>
        <a:off x="2518842" y="2020066"/>
        <a:ext cx="1409774" cy="704887"/>
      </dsp:txXfrm>
    </dsp:sp>
    <dsp:sp modelId="{969B67DF-829F-44AA-828E-AF91731544B9}">
      <dsp:nvSpPr>
        <dsp:cNvPr id="0" name=""/>
        <dsp:cNvSpPr/>
      </dsp:nvSpPr>
      <dsp:spPr>
        <a:xfrm>
          <a:off x="2518842" y="3021006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Communication</a:t>
          </a:r>
        </a:p>
      </dsp:txBody>
      <dsp:txXfrm>
        <a:off x="2518842" y="3021006"/>
        <a:ext cx="1409774" cy="704887"/>
      </dsp:txXfrm>
    </dsp:sp>
    <dsp:sp modelId="{955F9963-5E1F-478F-92F1-FEB38629758E}">
      <dsp:nvSpPr>
        <dsp:cNvPr id="0" name=""/>
        <dsp:cNvSpPr/>
      </dsp:nvSpPr>
      <dsp:spPr>
        <a:xfrm>
          <a:off x="2518842" y="4021945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Flexible but Firm</a:t>
          </a:r>
        </a:p>
      </dsp:txBody>
      <dsp:txXfrm>
        <a:off x="2518842" y="4021945"/>
        <a:ext cx="1409774" cy="704887"/>
      </dsp:txXfrm>
    </dsp:sp>
    <dsp:sp modelId="{C490385A-4CEB-4C49-8946-3433D189E84F}">
      <dsp:nvSpPr>
        <dsp:cNvPr id="0" name=""/>
        <dsp:cNvSpPr/>
      </dsp:nvSpPr>
      <dsp:spPr>
        <a:xfrm>
          <a:off x="2518842" y="5022885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Expressions</a:t>
          </a:r>
        </a:p>
      </dsp:txBody>
      <dsp:txXfrm>
        <a:off x="2518842" y="5022885"/>
        <a:ext cx="1409774" cy="704887"/>
      </dsp:txXfrm>
    </dsp:sp>
    <dsp:sp modelId="{9A95384E-D4EC-4A39-9D77-64A2DC5C687F}">
      <dsp:nvSpPr>
        <dsp:cNvPr id="0" name=""/>
        <dsp:cNvSpPr/>
      </dsp:nvSpPr>
      <dsp:spPr>
        <a:xfrm>
          <a:off x="3872225" y="1019126"/>
          <a:ext cx="1409774" cy="70488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Your Ability</a:t>
          </a:r>
        </a:p>
      </dsp:txBody>
      <dsp:txXfrm>
        <a:off x="3872225" y="1019126"/>
        <a:ext cx="1409774" cy="704887"/>
      </dsp:txXfrm>
    </dsp:sp>
    <dsp:sp modelId="{AAC3552A-F710-4A24-BA69-11904A692B64}">
      <dsp:nvSpPr>
        <dsp:cNvPr id="0" name=""/>
        <dsp:cNvSpPr/>
      </dsp:nvSpPr>
      <dsp:spPr>
        <a:xfrm>
          <a:off x="4224669" y="2020066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Plate / Base</a:t>
          </a:r>
        </a:p>
      </dsp:txBody>
      <dsp:txXfrm>
        <a:off x="4224669" y="2020066"/>
        <a:ext cx="1409774" cy="704887"/>
      </dsp:txXfrm>
    </dsp:sp>
    <dsp:sp modelId="{46299C5F-3116-45CE-8345-8CC5B211ADCF}">
      <dsp:nvSpPr>
        <dsp:cNvPr id="0" name=""/>
        <dsp:cNvSpPr/>
      </dsp:nvSpPr>
      <dsp:spPr>
        <a:xfrm>
          <a:off x="4224669" y="3021006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Difficult Situations</a:t>
          </a:r>
        </a:p>
      </dsp:txBody>
      <dsp:txXfrm>
        <a:off x="4224669" y="3021006"/>
        <a:ext cx="1409774" cy="704887"/>
      </dsp:txXfrm>
    </dsp:sp>
    <dsp:sp modelId="{BF423299-D87D-402A-B13C-B7442E6C07F1}">
      <dsp:nvSpPr>
        <dsp:cNvPr id="0" name=""/>
        <dsp:cNvSpPr/>
      </dsp:nvSpPr>
      <dsp:spPr>
        <a:xfrm>
          <a:off x="4224669" y="4021945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Signals/Voice</a:t>
          </a:r>
        </a:p>
      </dsp:txBody>
      <dsp:txXfrm>
        <a:off x="4224669" y="4021945"/>
        <a:ext cx="1409774" cy="704887"/>
      </dsp:txXfrm>
    </dsp:sp>
    <dsp:sp modelId="{EC5E9570-B33E-4B16-8F93-8C7A4C64E18E}">
      <dsp:nvSpPr>
        <dsp:cNvPr id="0" name=""/>
        <dsp:cNvSpPr/>
      </dsp:nvSpPr>
      <dsp:spPr>
        <a:xfrm>
          <a:off x="4224669" y="5022885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Routine/Surprise</a:t>
          </a:r>
        </a:p>
      </dsp:txBody>
      <dsp:txXfrm>
        <a:off x="4224669" y="5022885"/>
        <a:ext cx="1409774" cy="704887"/>
      </dsp:txXfrm>
    </dsp:sp>
    <dsp:sp modelId="{0EDA555E-093A-4FA6-840A-396F92EEE284}">
      <dsp:nvSpPr>
        <dsp:cNvPr id="0" name=""/>
        <dsp:cNvSpPr/>
      </dsp:nvSpPr>
      <dsp:spPr>
        <a:xfrm>
          <a:off x="5578053" y="1019126"/>
          <a:ext cx="1409774" cy="70488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1</a:t>
          </a:r>
          <a:r>
            <a:rPr lang="en-US" sz="1400" kern="1200" baseline="30000" dirty="0"/>
            <a:t>st</a:t>
          </a:r>
          <a:r>
            <a:rPr lang="en-US" sz="1400" kern="1200" dirty="0"/>
            <a:t> Impressions</a:t>
          </a:r>
        </a:p>
      </dsp:txBody>
      <dsp:txXfrm>
        <a:off x="5578053" y="1019126"/>
        <a:ext cx="1409774" cy="704887"/>
      </dsp:txXfrm>
    </dsp:sp>
    <dsp:sp modelId="{122402F3-FCA7-4AA7-8B7F-50E3EE9CDBE5}">
      <dsp:nvSpPr>
        <dsp:cNvPr id="0" name=""/>
        <dsp:cNvSpPr/>
      </dsp:nvSpPr>
      <dsp:spPr>
        <a:xfrm>
          <a:off x="5930496" y="2020066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Well Written</a:t>
          </a:r>
        </a:p>
      </dsp:txBody>
      <dsp:txXfrm>
        <a:off x="5930496" y="2020066"/>
        <a:ext cx="1409774" cy="704887"/>
      </dsp:txXfrm>
    </dsp:sp>
    <dsp:sp modelId="{028668AC-7480-41F6-9475-184B47EB1AC5}">
      <dsp:nvSpPr>
        <dsp:cNvPr id="0" name=""/>
        <dsp:cNvSpPr/>
      </dsp:nvSpPr>
      <dsp:spPr>
        <a:xfrm>
          <a:off x="5930496" y="3021006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Uniform</a:t>
          </a:r>
        </a:p>
      </dsp:txBody>
      <dsp:txXfrm>
        <a:off x="5930496" y="3021006"/>
        <a:ext cx="1409774" cy="704887"/>
      </dsp:txXfrm>
    </dsp:sp>
    <dsp:sp modelId="{CAF9B7E5-B190-4C40-A8DC-0D4B17975E68}">
      <dsp:nvSpPr>
        <dsp:cNvPr id="0" name=""/>
        <dsp:cNvSpPr/>
      </dsp:nvSpPr>
      <dsp:spPr>
        <a:xfrm>
          <a:off x="5930496" y="4021945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Personality</a:t>
          </a:r>
        </a:p>
      </dsp:txBody>
      <dsp:txXfrm>
        <a:off x="5930496" y="4021945"/>
        <a:ext cx="1409774" cy="704887"/>
      </dsp:txXfrm>
    </dsp:sp>
    <dsp:sp modelId="{FC9FC275-927F-4FA4-B2F1-392017BF8111}">
      <dsp:nvSpPr>
        <dsp:cNvPr id="0" name=""/>
        <dsp:cNvSpPr/>
      </dsp:nvSpPr>
      <dsp:spPr>
        <a:xfrm>
          <a:off x="5930496" y="5022885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Have Class</a:t>
          </a:r>
        </a:p>
      </dsp:txBody>
      <dsp:txXfrm>
        <a:off x="5930496" y="5022885"/>
        <a:ext cx="1409774" cy="704887"/>
      </dsp:txXfrm>
    </dsp:sp>
    <dsp:sp modelId="{B1760A11-A450-4684-851D-5E5172D6CC3B}">
      <dsp:nvSpPr>
        <dsp:cNvPr id="0" name=""/>
        <dsp:cNvSpPr/>
      </dsp:nvSpPr>
      <dsp:spPr>
        <a:xfrm>
          <a:off x="7283880" y="1019126"/>
          <a:ext cx="1409774" cy="70488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Fitness</a:t>
          </a:r>
        </a:p>
      </dsp:txBody>
      <dsp:txXfrm>
        <a:off x="7283880" y="1019126"/>
        <a:ext cx="1409774" cy="704887"/>
      </dsp:txXfrm>
    </dsp:sp>
    <dsp:sp modelId="{63F2923A-7616-4397-86E9-F1EC801A8F54}">
      <dsp:nvSpPr>
        <dsp:cNvPr id="0" name=""/>
        <dsp:cNvSpPr/>
      </dsp:nvSpPr>
      <dsp:spPr>
        <a:xfrm>
          <a:off x="7636323" y="2020066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Nutrition</a:t>
          </a:r>
        </a:p>
      </dsp:txBody>
      <dsp:txXfrm>
        <a:off x="7636323" y="2020066"/>
        <a:ext cx="1409774" cy="704887"/>
      </dsp:txXfrm>
    </dsp:sp>
    <dsp:sp modelId="{74712979-5594-407E-BC81-946B53314D0E}">
      <dsp:nvSpPr>
        <dsp:cNvPr id="0" name=""/>
        <dsp:cNvSpPr/>
      </dsp:nvSpPr>
      <dsp:spPr>
        <a:xfrm>
          <a:off x="7636323" y="3021006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Hydration</a:t>
          </a:r>
        </a:p>
      </dsp:txBody>
      <dsp:txXfrm>
        <a:off x="7636323" y="3021006"/>
        <a:ext cx="1409774" cy="704887"/>
      </dsp:txXfrm>
    </dsp:sp>
    <dsp:sp modelId="{9552AA33-1E8F-4366-BC73-7E8318ABB452}">
      <dsp:nvSpPr>
        <dsp:cNvPr id="0" name=""/>
        <dsp:cNvSpPr/>
      </dsp:nvSpPr>
      <dsp:spPr>
        <a:xfrm>
          <a:off x="7636323" y="4021945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Recovery</a:t>
          </a:r>
        </a:p>
      </dsp:txBody>
      <dsp:txXfrm>
        <a:off x="7636323" y="4021945"/>
        <a:ext cx="1409774" cy="704887"/>
      </dsp:txXfrm>
    </dsp:sp>
    <dsp:sp modelId="{27F21C31-F805-413D-A4A6-D092375497BB}">
      <dsp:nvSpPr>
        <dsp:cNvPr id="0" name=""/>
        <dsp:cNvSpPr/>
      </dsp:nvSpPr>
      <dsp:spPr>
        <a:xfrm>
          <a:off x="7636323" y="5022885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Longevity</a:t>
          </a:r>
        </a:p>
      </dsp:txBody>
      <dsp:txXfrm>
        <a:off x="7636323" y="5022885"/>
        <a:ext cx="1409774" cy="704887"/>
      </dsp:txXfrm>
    </dsp:sp>
    <dsp:sp modelId="{1A362A45-97AE-4FDC-8235-D9FDB9B2E1CE}">
      <dsp:nvSpPr>
        <dsp:cNvPr id="0" name=""/>
        <dsp:cNvSpPr/>
      </dsp:nvSpPr>
      <dsp:spPr>
        <a:xfrm>
          <a:off x="8989707" y="1019126"/>
          <a:ext cx="1409774" cy="70488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Pressure Make Diamonds</a:t>
          </a:r>
        </a:p>
      </dsp:txBody>
      <dsp:txXfrm>
        <a:off x="8989707" y="1019126"/>
        <a:ext cx="1409774" cy="704887"/>
      </dsp:txXfrm>
    </dsp:sp>
    <dsp:sp modelId="{401B2B8C-0461-4840-B8D4-429B2A29D152}">
      <dsp:nvSpPr>
        <dsp:cNvPr id="0" name=""/>
        <dsp:cNvSpPr/>
      </dsp:nvSpPr>
      <dsp:spPr>
        <a:xfrm>
          <a:off x="9342150" y="2020066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Journaling</a:t>
          </a:r>
        </a:p>
      </dsp:txBody>
      <dsp:txXfrm>
        <a:off x="9342150" y="2020066"/>
        <a:ext cx="1409774" cy="704887"/>
      </dsp:txXfrm>
    </dsp:sp>
    <dsp:sp modelId="{825228B0-54A4-481B-9433-FA3E48AB133F}">
      <dsp:nvSpPr>
        <dsp:cNvPr id="0" name=""/>
        <dsp:cNvSpPr/>
      </dsp:nvSpPr>
      <dsp:spPr>
        <a:xfrm>
          <a:off x="9342150" y="3021006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Paperwork</a:t>
          </a:r>
        </a:p>
      </dsp:txBody>
      <dsp:txXfrm>
        <a:off x="9342150" y="3021006"/>
        <a:ext cx="1409774" cy="704887"/>
      </dsp:txXfrm>
    </dsp:sp>
    <dsp:sp modelId="{A6236115-08CA-4048-8297-33C006EFAF6F}">
      <dsp:nvSpPr>
        <dsp:cNvPr id="0" name=""/>
        <dsp:cNvSpPr/>
      </dsp:nvSpPr>
      <dsp:spPr>
        <a:xfrm>
          <a:off x="9342150" y="4021945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Big Games</a:t>
          </a:r>
        </a:p>
      </dsp:txBody>
      <dsp:txXfrm>
        <a:off x="9342150" y="4021945"/>
        <a:ext cx="1409774" cy="704887"/>
      </dsp:txXfrm>
    </dsp:sp>
    <dsp:sp modelId="{EB2F4B41-7636-494A-AA43-4AFC84EB3790}">
      <dsp:nvSpPr>
        <dsp:cNvPr id="0" name=""/>
        <dsp:cNvSpPr/>
      </dsp:nvSpPr>
      <dsp:spPr>
        <a:xfrm>
          <a:off x="9342150" y="5022885"/>
          <a:ext cx="1409774" cy="70488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Jumbotron</a:t>
          </a:r>
        </a:p>
      </dsp:txBody>
      <dsp:txXfrm>
        <a:off x="9342150" y="5022885"/>
        <a:ext cx="1409774" cy="7048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09D84-0107-45DF-90B8-95D1D6751686}">
      <dsp:nvSpPr>
        <dsp:cNvPr id="0" name=""/>
        <dsp:cNvSpPr/>
      </dsp:nvSpPr>
      <dsp:spPr>
        <a:xfrm>
          <a:off x="9117852" y="2020179"/>
          <a:ext cx="210696" cy="3638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8022"/>
              </a:lnTo>
              <a:lnTo>
                <a:pt x="210696" y="3638022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2EAC7F-796C-46B9-AA9A-F51A7B1821A9}">
      <dsp:nvSpPr>
        <dsp:cNvPr id="0" name=""/>
        <dsp:cNvSpPr/>
      </dsp:nvSpPr>
      <dsp:spPr>
        <a:xfrm>
          <a:off x="9117852" y="2020179"/>
          <a:ext cx="210696" cy="2640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0726"/>
              </a:lnTo>
              <a:lnTo>
                <a:pt x="210696" y="264072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7EB5B9-1B38-4603-B281-6B6E7C0D12AD}">
      <dsp:nvSpPr>
        <dsp:cNvPr id="0" name=""/>
        <dsp:cNvSpPr/>
      </dsp:nvSpPr>
      <dsp:spPr>
        <a:xfrm>
          <a:off x="9117852" y="2020179"/>
          <a:ext cx="210696" cy="1643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3430"/>
              </a:lnTo>
              <a:lnTo>
                <a:pt x="210696" y="1643430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CA5DA7-7F73-479F-835C-BF68DD9B8DD2}">
      <dsp:nvSpPr>
        <dsp:cNvPr id="0" name=""/>
        <dsp:cNvSpPr/>
      </dsp:nvSpPr>
      <dsp:spPr>
        <a:xfrm>
          <a:off x="9117852" y="2020179"/>
          <a:ext cx="210696" cy="646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6135"/>
              </a:lnTo>
              <a:lnTo>
                <a:pt x="210696" y="64613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1B163-0D76-4486-8DE6-BEFC648FCA32}">
      <dsp:nvSpPr>
        <dsp:cNvPr id="0" name=""/>
        <dsp:cNvSpPr/>
      </dsp:nvSpPr>
      <dsp:spPr>
        <a:xfrm>
          <a:off x="5217794" y="1022761"/>
          <a:ext cx="4461914" cy="295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609"/>
              </a:lnTo>
              <a:lnTo>
                <a:pt x="4461914" y="147609"/>
              </a:lnTo>
              <a:lnTo>
                <a:pt x="4461914" y="295097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F1895F-7932-4B74-A62F-E564FFA20216}">
      <dsp:nvSpPr>
        <dsp:cNvPr id="0" name=""/>
        <dsp:cNvSpPr/>
      </dsp:nvSpPr>
      <dsp:spPr>
        <a:xfrm>
          <a:off x="7418236" y="2020179"/>
          <a:ext cx="210696" cy="3638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8022"/>
              </a:lnTo>
              <a:lnTo>
                <a:pt x="210696" y="3638022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7F348E-F1DC-4B0B-BAD6-07BADADD8B83}">
      <dsp:nvSpPr>
        <dsp:cNvPr id="0" name=""/>
        <dsp:cNvSpPr/>
      </dsp:nvSpPr>
      <dsp:spPr>
        <a:xfrm>
          <a:off x="7418236" y="2020179"/>
          <a:ext cx="210696" cy="2640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0726"/>
              </a:lnTo>
              <a:lnTo>
                <a:pt x="210696" y="264072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30DA3-CF20-4ED8-89CF-1250745F6E03}">
      <dsp:nvSpPr>
        <dsp:cNvPr id="0" name=""/>
        <dsp:cNvSpPr/>
      </dsp:nvSpPr>
      <dsp:spPr>
        <a:xfrm>
          <a:off x="7418236" y="2020179"/>
          <a:ext cx="210696" cy="1643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3430"/>
              </a:lnTo>
              <a:lnTo>
                <a:pt x="210696" y="1643430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73F08-E075-49E2-BA53-F140EA19469B}">
      <dsp:nvSpPr>
        <dsp:cNvPr id="0" name=""/>
        <dsp:cNvSpPr/>
      </dsp:nvSpPr>
      <dsp:spPr>
        <a:xfrm>
          <a:off x="7418236" y="2020179"/>
          <a:ext cx="210696" cy="646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6135"/>
              </a:lnTo>
              <a:lnTo>
                <a:pt x="210696" y="64613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38A4C9-C9B7-4F3B-A369-60C6A8FD4BCA}">
      <dsp:nvSpPr>
        <dsp:cNvPr id="0" name=""/>
        <dsp:cNvSpPr/>
      </dsp:nvSpPr>
      <dsp:spPr>
        <a:xfrm>
          <a:off x="5217794" y="1022761"/>
          <a:ext cx="2762298" cy="295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609"/>
              </a:lnTo>
              <a:lnTo>
                <a:pt x="2762298" y="147609"/>
              </a:lnTo>
              <a:lnTo>
                <a:pt x="2762298" y="295097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43DBCD-D1D0-40D7-AA4B-AE67F3AED57E}">
      <dsp:nvSpPr>
        <dsp:cNvPr id="0" name=""/>
        <dsp:cNvSpPr/>
      </dsp:nvSpPr>
      <dsp:spPr>
        <a:xfrm>
          <a:off x="5718619" y="2020179"/>
          <a:ext cx="210696" cy="3638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8022"/>
              </a:lnTo>
              <a:lnTo>
                <a:pt x="210696" y="3638022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723EFB-3586-4BDC-983B-753B2E98E96C}">
      <dsp:nvSpPr>
        <dsp:cNvPr id="0" name=""/>
        <dsp:cNvSpPr/>
      </dsp:nvSpPr>
      <dsp:spPr>
        <a:xfrm>
          <a:off x="5718619" y="2020179"/>
          <a:ext cx="210696" cy="2640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0726"/>
              </a:lnTo>
              <a:lnTo>
                <a:pt x="210696" y="264072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A8A47-BCDE-4587-BFBD-FDDB841BEA4D}">
      <dsp:nvSpPr>
        <dsp:cNvPr id="0" name=""/>
        <dsp:cNvSpPr/>
      </dsp:nvSpPr>
      <dsp:spPr>
        <a:xfrm>
          <a:off x="5718619" y="2020179"/>
          <a:ext cx="210696" cy="1643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3430"/>
              </a:lnTo>
              <a:lnTo>
                <a:pt x="210696" y="1643430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31CC8-1554-4563-9A36-3C7136F55EC9}">
      <dsp:nvSpPr>
        <dsp:cNvPr id="0" name=""/>
        <dsp:cNvSpPr/>
      </dsp:nvSpPr>
      <dsp:spPr>
        <a:xfrm>
          <a:off x="5718619" y="2020179"/>
          <a:ext cx="210696" cy="646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6135"/>
              </a:lnTo>
              <a:lnTo>
                <a:pt x="210696" y="64613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AF1AAD-7DD3-444D-B924-D972269759E4}">
      <dsp:nvSpPr>
        <dsp:cNvPr id="0" name=""/>
        <dsp:cNvSpPr/>
      </dsp:nvSpPr>
      <dsp:spPr>
        <a:xfrm>
          <a:off x="5217794" y="1022761"/>
          <a:ext cx="1062681" cy="2950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609"/>
              </a:lnTo>
              <a:lnTo>
                <a:pt x="1062681" y="147609"/>
              </a:lnTo>
              <a:lnTo>
                <a:pt x="1062681" y="295097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8D4E6A-D0FC-4FD7-B6CA-BC3487C8D975}">
      <dsp:nvSpPr>
        <dsp:cNvPr id="0" name=""/>
        <dsp:cNvSpPr/>
      </dsp:nvSpPr>
      <dsp:spPr>
        <a:xfrm>
          <a:off x="4019003" y="2020179"/>
          <a:ext cx="210696" cy="3638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8022"/>
              </a:lnTo>
              <a:lnTo>
                <a:pt x="210696" y="3638022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890548-D290-4AE4-B2D2-3373343ABEDB}">
      <dsp:nvSpPr>
        <dsp:cNvPr id="0" name=""/>
        <dsp:cNvSpPr/>
      </dsp:nvSpPr>
      <dsp:spPr>
        <a:xfrm>
          <a:off x="4019003" y="2020179"/>
          <a:ext cx="210696" cy="2640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0726"/>
              </a:lnTo>
              <a:lnTo>
                <a:pt x="210696" y="264072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1E6938-B7C0-4077-A1AB-7F93D210C881}">
      <dsp:nvSpPr>
        <dsp:cNvPr id="0" name=""/>
        <dsp:cNvSpPr/>
      </dsp:nvSpPr>
      <dsp:spPr>
        <a:xfrm>
          <a:off x="4019003" y="2020179"/>
          <a:ext cx="210696" cy="1643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3430"/>
              </a:lnTo>
              <a:lnTo>
                <a:pt x="210696" y="1643430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34B574-DBDC-443D-9516-95EA219BA5AC}">
      <dsp:nvSpPr>
        <dsp:cNvPr id="0" name=""/>
        <dsp:cNvSpPr/>
      </dsp:nvSpPr>
      <dsp:spPr>
        <a:xfrm>
          <a:off x="4019003" y="2020179"/>
          <a:ext cx="210696" cy="646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6135"/>
              </a:lnTo>
              <a:lnTo>
                <a:pt x="210696" y="64613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E3D6F-119D-4415-8540-05372A666143}">
      <dsp:nvSpPr>
        <dsp:cNvPr id="0" name=""/>
        <dsp:cNvSpPr/>
      </dsp:nvSpPr>
      <dsp:spPr>
        <a:xfrm>
          <a:off x="4580860" y="1022761"/>
          <a:ext cx="636934" cy="295097"/>
        </a:xfrm>
        <a:custGeom>
          <a:avLst/>
          <a:gdLst/>
          <a:ahLst/>
          <a:cxnLst/>
          <a:rect l="0" t="0" r="0" b="0"/>
          <a:pathLst>
            <a:path>
              <a:moveTo>
                <a:pt x="636934" y="0"/>
              </a:moveTo>
              <a:lnTo>
                <a:pt x="636934" y="147609"/>
              </a:lnTo>
              <a:lnTo>
                <a:pt x="0" y="147609"/>
              </a:lnTo>
              <a:lnTo>
                <a:pt x="0" y="295097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F5E0DA-7D48-4891-B9FC-327E99391654}">
      <dsp:nvSpPr>
        <dsp:cNvPr id="0" name=""/>
        <dsp:cNvSpPr/>
      </dsp:nvSpPr>
      <dsp:spPr>
        <a:xfrm>
          <a:off x="2319386" y="2020179"/>
          <a:ext cx="210696" cy="3638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8022"/>
              </a:lnTo>
              <a:lnTo>
                <a:pt x="210696" y="3638022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1A4C88-7778-474A-BFC3-7C08DD4C1832}">
      <dsp:nvSpPr>
        <dsp:cNvPr id="0" name=""/>
        <dsp:cNvSpPr/>
      </dsp:nvSpPr>
      <dsp:spPr>
        <a:xfrm>
          <a:off x="2319386" y="2020179"/>
          <a:ext cx="210696" cy="2640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0726"/>
              </a:lnTo>
              <a:lnTo>
                <a:pt x="210696" y="264072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79342F-FE22-4020-80BC-A5DA38B64A32}">
      <dsp:nvSpPr>
        <dsp:cNvPr id="0" name=""/>
        <dsp:cNvSpPr/>
      </dsp:nvSpPr>
      <dsp:spPr>
        <a:xfrm>
          <a:off x="2319386" y="2020179"/>
          <a:ext cx="210696" cy="1643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3430"/>
              </a:lnTo>
              <a:lnTo>
                <a:pt x="210696" y="1643430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4E4DB8-8439-4FBB-9878-DDAD7F1A1342}">
      <dsp:nvSpPr>
        <dsp:cNvPr id="0" name=""/>
        <dsp:cNvSpPr/>
      </dsp:nvSpPr>
      <dsp:spPr>
        <a:xfrm>
          <a:off x="2319386" y="2020179"/>
          <a:ext cx="210696" cy="646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6135"/>
              </a:lnTo>
              <a:lnTo>
                <a:pt x="210696" y="64613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E6DAA0-CDB7-4A26-9EAB-FDC88AD9A52D}">
      <dsp:nvSpPr>
        <dsp:cNvPr id="0" name=""/>
        <dsp:cNvSpPr/>
      </dsp:nvSpPr>
      <dsp:spPr>
        <a:xfrm>
          <a:off x="2881243" y="1022761"/>
          <a:ext cx="2336551" cy="295097"/>
        </a:xfrm>
        <a:custGeom>
          <a:avLst/>
          <a:gdLst/>
          <a:ahLst/>
          <a:cxnLst/>
          <a:rect l="0" t="0" r="0" b="0"/>
          <a:pathLst>
            <a:path>
              <a:moveTo>
                <a:pt x="2336551" y="0"/>
              </a:moveTo>
              <a:lnTo>
                <a:pt x="2336551" y="147609"/>
              </a:lnTo>
              <a:lnTo>
                <a:pt x="0" y="147609"/>
              </a:lnTo>
              <a:lnTo>
                <a:pt x="0" y="295097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9FCABC-3DC2-4A45-AD1D-187C3943520D}">
      <dsp:nvSpPr>
        <dsp:cNvPr id="0" name=""/>
        <dsp:cNvSpPr/>
      </dsp:nvSpPr>
      <dsp:spPr>
        <a:xfrm>
          <a:off x="619770" y="2020179"/>
          <a:ext cx="210696" cy="3638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38022"/>
              </a:lnTo>
              <a:lnTo>
                <a:pt x="210696" y="3638022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48C3AB-C425-4BD7-97C9-B75779737C46}">
      <dsp:nvSpPr>
        <dsp:cNvPr id="0" name=""/>
        <dsp:cNvSpPr/>
      </dsp:nvSpPr>
      <dsp:spPr>
        <a:xfrm>
          <a:off x="619770" y="2020179"/>
          <a:ext cx="210696" cy="2640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0726"/>
              </a:lnTo>
              <a:lnTo>
                <a:pt x="210696" y="2640726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E9BF86-AEC9-4CA1-AFCD-3DE16E6DC94C}">
      <dsp:nvSpPr>
        <dsp:cNvPr id="0" name=""/>
        <dsp:cNvSpPr/>
      </dsp:nvSpPr>
      <dsp:spPr>
        <a:xfrm>
          <a:off x="619770" y="2020179"/>
          <a:ext cx="210696" cy="16434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3430"/>
              </a:lnTo>
              <a:lnTo>
                <a:pt x="210696" y="1643430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AF5A1D-81F8-49F8-91D8-4A9B59E74917}">
      <dsp:nvSpPr>
        <dsp:cNvPr id="0" name=""/>
        <dsp:cNvSpPr/>
      </dsp:nvSpPr>
      <dsp:spPr>
        <a:xfrm>
          <a:off x="619770" y="2020179"/>
          <a:ext cx="210696" cy="646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6135"/>
              </a:lnTo>
              <a:lnTo>
                <a:pt x="210696" y="646135"/>
              </a:lnTo>
            </a:path>
          </a:pathLst>
        </a:custGeom>
        <a:noFill/>
        <a:ln w="48000" cap="flat" cmpd="thickThin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780BC0-413F-4729-A483-F785760C29F4}">
      <dsp:nvSpPr>
        <dsp:cNvPr id="0" name=""/>
        <dsp:cNvSpPr/>
      </dsp:nvSpPr>
      <dsp:spPr>
        <a:xfrm>
          <a:off x="1181627" y="1022761"/>
          <a:ext cx="4036167" cy="295097"/>
        </a:xfrm>
        <a:custGeom>
          <a:avLst/>
          <a:gdLst/>
          <a:ahLst/>
          <a:cxnLst/>
          <a:rect l="0" t="0" r="0" b="0"/>
          <a:pathLst>
            <a:path>
              <a:moveTo>
                <a:pt x="4036167" y="0"/>
              </a:moveTo>
              <a:lnTo>
                <a:pt x="4036167" y="147609"/>
              </a:lnTo>
              <a:lnTo>
                <a:pt x="0" y="147609"/>
              </a:lnTo>
              <a:lnTo>
                <a:pt x="0" y="295097"/>
              </a:lnTo>
            </a:path>
          </a:pathLst>
        </a:custGeom>
        <a:noFill/>
        <a:ln w="48000" cap="flat" cmpd="thickThin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7ECBEE-49DF-4310-94B3-F3E070F3B2E3}">
      <dsp:nvSpPr>
        <dsp:cNvPr id="0" name=""/>
        <dsp:cNvSpPr/>
      </dsp:nvSpPr>
      <dsp:spPr>
        <a:xfrm>
          <a:off x="2675386" y="0"/>
          <a:ext cx="5084817" cy="1022761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An Official’s Confidence</a:t>
          </a:r>
        </a:p>
      </dsp:txBody>
      <dsp:txXfrm>
        <a:off x="2675386" y="0"/>
        <a:ext cx="5084817" cy="1022761"/>
      </dsp:txXfrm>
    </dsp:sp>
    <dsp:sp modelId="{5F54E79B-B8DC-4E44-A6B7-F4517B3F287F}">
      <dsp:nvSpPr>
        <dsp:cNvPr id="0" name=""/>
        <dsp:cNvSpPr/>
      </dsp:nvSpPr>
      <dsp:spPr>
        <a:xfrm>
          <a:off x="479306" y="1317859"/>
          <a:ext cx="1404641" cy="7023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Rules Knowledge</a:t>
          </a:r>
        </a:p>
      </dsp:txBody>
      <dsp:txXfrm>
        <a:off x="479306" y="1317859"/>
        <a:ext cx="1404641" cy="702320"/>
      </dsp:txXfrm>
    </dsp:sp>
    <dsp:sp modelId="{F72044A1-3C8B-4C60-A8FF-AF902EB3523F}">
      <dsp:nvSpPr>
        <dsp:cNvPr id="0" name=""/>
        <dsp:cNvSpPr/>
      </dsp:nvSpPr>
      <dsp:spPr>
        <a:xfrm>
          <a:off x="830466" y="2315154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History</a:t>
          </a:r>
        </a:p>
      </dsp:txBody>
      <dsp:txXfrm>
        <a:off x="830466" y="2315154"/>
        <a:ext cx="1404641" cy="702320"/>
      </dsp:txXfrm>
    </dsp:sp>
    <dsp:sp modelId="{907136B4-BFCE-4722-B473-E90B4A9E87A5}">
      <dsp:nvSpPr>
        <dsp:cNvPr id="0" name=""/>
        <dsp:cNvSpPr/>
      </dsp:nvSpPr>
      <dsp:spPr>
        <a:xfrm>
          <a:off x="830466" y="3312450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Guidelines</a:t>
          </a:r>
        </a:p>
      </dsp:txBody>
      <dsp:txXfrm>
        <a:off x="830466" y="3312450"/>
        <a:ext cx="1404641" cy="702320"/>
      </dsp:txXfrm>
    </dsp:sp>
    <dsp:sp modelId="{14BA5BA4-9968-4398-ABF5-1F64C98B8CC4}">
      <dsp:nvSpPr>
        <dsp:cNvPr id="0" name=""/>
        <dsp:cNvSpPr/>
      </dsp:nvSpPr>
      <dsp:spPr>
        <a:xfrm>
          <a:off x="830466" y="4309745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Warnings</a:t>
          </a:r>
        </a:p>
      </dsp:txBody>
      <dsp:txXfrm>
        <a:off x="830466" y="4309745"/>
        <a:ext cx="1404641" cy="702320"/>
      </dsp:txXfrm>
    </dsp:sp>
    <dsp:sp modelId="{FA571A75-D1F4-4A88-878D-F1ABAED6EDA4}">
      <dsp:nvSpPr>
        <dsp:cNvPr id="0" name=""/>
        <dsp:cNvSpPr/>
      </dsp:nvSpPr>
      <dsp:spPr>
        <a:xfrm>
          <a:off x="830466" y="5307041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Removal</a:t>
          </a:r>
        </a:p>
      </dsp:txBody>
      <dsp:txXfrm>
        <a:off x="830466" y="5307041"/>
        <a:ext cx="1404641" cy="702320"/>
      </dsp:txXfrm>
    </dsp:sp>
    <dsp:sp modelId="{80C507B9-8C79-410C-9D0C-992347CBE271}">
      <dsp:nvSpPr>
        <dsp:cNvPr id="0" name=""/>
        <dsp:cNvSpPr/>
      </dsp:nvSpPr>
      <dsp:spPr>
        <a:xfrm>
          <a:off x="2178922" y="1317859"/>
          <a:ext cx="1404641" cy="7023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Crew &amp; Staff</a:t>
          </a:r>
        </a:p>
      </dsp:txBody>
      <dsp:txXfrm>
        <a:off x="2178922" y="1317859"/>
        <a:ext cx="1404641" cy="702320"/>
      </dsp:txXfrm>
    </dsp:sp>
    <dsp:sp modelId="{91EBE0ED-ADF8-4049-AF1C-03D74325B034}">
      <dsp:nvSpPr>
        <dsp:cNvPr id="0" name=""/>
        <dsp:cNvSpPr/>
      </dsp:nvSpPr>
      <dsp:spPr>
        <a:xfrm>
          <a:off x="2530083" y="2315154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Teamwork</a:t>
          </a:r>
        </a:p>
      </dsp:txBody>
      <dsp:txXfrm>
        <a:off x="2530083" y="2315154"/>
        <a:ext cx="1404641" cy="702320"/>
      </dsp:txXfrm>
    </dsp:sp>
    <dsp:sp modelId="{969B67DF-829F-44AA-828E-AF91731544B9}">
      <dsp:nvSpPr>
        <dsp:cNvPr id="0" name=""/>
        <dsp:cNvSpPr/>
      </dsp:nvSpPr>
      <dsp:spPr>
        <a:xfrm>
          <a:off x="2530083" y="3312450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Communication</a:t>
          </a:r>
        </a:p>
      </dsp:txBody>
      <dsp:txXfrm>
        <a:off x="2530083" y="3312450"/>
        <a:ext cx="1404641" cy="702320"/>
      </dsp:txXfrm>
    </dsp:sp>
    <dsp:sp modelId="{955F9963-5E1F-478F-92F1-FEB38629758E}">
      <dsp:nvSpPr>
        <dsp:cNvPr id="0" name=""/>
        <dsp:cNvSpPr/>
      </dsp:nvSpPr>
      <dsp:spPr>
        <a:xfrm>
          <a:off x="2530083" y="4309745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Flexible but Firm</a:t>
          </a:r>
        </a:p>
      </dsp:txBody>
      <dsp:txXfrm>
        <a:off x="2530083" y="4309745"/>
        <a:ext cx="1404641" cy="702320"/>
      </dsp:txXfrm>
    </dsp:sp>
    <dsp:sp modelId="{C490385A-4CEB-4C49-8946-3433D189E84F}">
      <dsp:nvSpPr>
        <dsp:cNvPr id="0" name=""/>
        <dsp:cNvSpPr/>
      </dsp:nvSpPr>
      <dsp:spPr>
        <a:xfrm>
          <a:off x="2530083" y="5307041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Expressions</a:t>
          </a:r>
        </a:p>
      </dsp:txBody>
      <dsp:txXfrm>
        <a:off x="2530083" y="5307041"/>
        <a:ext cx="1404641" cy="702320"/>
      </dsp:txXfrm>
    </dsp:sp>
    <dsp:sp modelId="{9A95384E-D4EC-4A39-9D77-64A2DC5C687F}">
      <dsp:nvSpPr>
        <dsp:cNvPr id="0" name=""/>
        <dsp:cNvSpPr/>
      </dsp:nvSpPr>
      <dsp:spPr>
        <a:xfrm>
          <a:off x="3878539" y="1317859"/>
          <a:ext cx="1404641" cy="7023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Your Ability</a:t>
          </a:r>
        </a:p>
      </dsp:txBody>
      <dsp:txXfrm>
        <a:off x="3878539" y="1317859"/>
        <a:ext cx="1404641" cy="702320"/>
      </dsp:txXfrm>
    </dsp:sp>
    <dsp:sp modelId="{AAC3552A-F710-4A24-BA69-11904A692B64}">
      <dsp:nvSpPr>
        <dsp:cNvPr id="0" name=""/>
        <dsp:cNvSpPr/>
      </dsp:nvSpPr>
      <dsp:spPr>
        <a:xfrm>
          <a:off x="4229699" y="2315154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Plate / Base</a:t>
          </a:r>
        </a:p>
      </dsp:txBody>
      <dsp:txXfrm>
        <a:off x="4229699" y="2315154"/>
        <a:ext cx="1404641" cy="702320"/>
      </dsp:txXfrm>
    </dsp:sp>
    <dsp:sp modelId="{46299C5F-3116-45CE-8345-8CC5B211ADCF}">
      <dsp:nvSpPr>
        <dsp:cNvPr id="0" name=""/>
        <dsp:cNvSpPr/>
      </dsp:nvSpPr>
      <dsp:spPr>
        <a:xfrm>
          <a:off x="4229699" y="3312450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Difficult Situations</a:t>
          </a:r>
        </a:p>
      </dsp:txBody>
      <dsp:txXfrm>
        <a:off x="4229699" y="3312450"/>
        <a:ext cx="1404641" cy="702320"/>
      </dsp:txXfrm>
    </dsp:sp>
    <dsp:sp modelId="{BF423299-D87D-402A-B13C-B7442E6C07F1}">
      <dsp:nvSpPr>
        <dsp:cNvPr id="0" name=""/>
        <dsp:cNvSpPr/>
      </dsp:nvSpPr>
      <dsp:spPr>
        <a:xfrm>
          <a:off x="4229699" y="4309745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Signals/Voice</a:t>
          </a:r>
        </a:p>
      </dsp:txBody>
      <dsp:txXfrm>
        <a:off x="4229699" y="4309745"/>
        <a:ext cx="1404641" cy="702320"/>
      </dsp:txXfrm>
    </dsp:sp>
    <dsp:sp modelId="{EC5E9570-B33E-4B16-8F93-8C7A4C64E18E}">
      <dsp:nvSpPr>
        <dsp:cNvPr id="0" name=""/>
        <dsp:cNvSpPr/>
      </dsp:nvSpPr>
      <dsp:spPr>
        <a:xfrm>
          <a:off x="4229699" y="5307041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Routine/Surprise</a:t>
          </a:r>
        </a:p>
      </dsp:txBody>
      <dsp:txXfrm>
        <a:off x="4229699" y="5307041"/>
        <a:ext cx="1404641" cy="702320"/>
      </dsp:txXfrm>
    </dsp:sp>
    <dsp:sp modelId="{0EDA555E-093A-4FA6-840A-396F92EEE284}">
      <dsp:nvSpPr>
        <dsp:cNvPr id="0" name=""/>
        <dsp:cNvSpPr/>
      </dsp:nvSpPr>
      <dsp:spPr>
        <a:xfrm>
          <a:off x="5578155" y="1317859"/>
          <a:ext cx="1404641" cy="7023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1</a:t>
          </a:r>
          <a:r>
            <a:rPr lang="en-US" sz="1300" kern="1200" baseline="30000" dirty="0"/>
            <a:t>st</a:t>
          </a:r>
          <a:r>
            <a:rPr lang="en-US" sz="1300" kern="1200" dirty="0"/>
            <a:t> Impressions</a:t>
          </a:r>
        </a:p>
      </dsp:txBody>
      <dsp:txXfrm>
        <a:off x="5578155" y="1317859"/>
        <a:ext cx="1404641" cy="702320"/>
      </dsp:txXfrm>
    </dsp:sp>
    <dsp:sp modelId="{122402F3-FCA7-4AA7-8B7F-50E3EE9CDBE5}">
      <dsp:nvSpPr>
        <dsp:cNvPr id="0" name=""/>
        <dsp:cNvSpPr/>
      </dsp:nvSpPr>
      <dsp:spPr>
        <a:xfrm>
          <a:off x="5929316" y="2315154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Well Written</a:t>
          </a:r>
        </a:p>
      </dsp:txBody>
      <dsp:txXfrm>
        <a:off x="5929316" y="2315154"/>
        <a:ext cx="1404641" cy="702320"/>
      </dsp:txXfrm>
    </dsp:sp>
    <dsp:sp modelId="{028668AC-7480-41F6-9475-184B47EB1AC5}">
      <dsp:nvSpPr>
        <dsp:cNvPr id="0" name=""/>
        <dsp:cNvSpPr/>
      </dsp:nvSpPr>
      <dsp:spPr>
        <a:xfrm>
          <a:off x="5929316" y="3312450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Uniform</a:t>
          </a:r>
        </a:p>
      </dsp:txBody>
      <dsp:txXfrm>
        <a:off x="5929316" y="3312450"/>
        <a:ext cx="1404641" cy="702320"/>
      </dsp:txXfrm>
    </dsp:sp>
    <dsp:sp modelId="{CAF9B7E5-B190-4C40-A8DC-0D4B17975E68}">
      <dsp:nvSpPr>
        <dsp:cNvPr id="0" name=""/>
        <dsp:cNvSpPr/>
      </dsp:nvSpPr>
      <dsp:spPr>
        <a:xfrm>
          <a:off x="5929316" y="4309745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Personality</a:t>
          </a:r>
        </a:p>
      </dsp:txBody>
      <dsp:txXfrm>
        <a:off x="5929316" y="4309745"/>
        <a:ext cx="1404641" cy="702320"/>
      </dsp:txXfrm>
    </dsp:sp>
    <dsp:sp modelId="{FC9FC275-927F-4FA4-B2F1-392017BF8111}">
      <dsp:nvSpPr>
        <dsp:cNvPr id="0" name=""/>
        <dsp:cNvSpPr/>
      </dsp:nvSpPr>
      <dsp:spPr>
        <a:xfrm>
          <a:off x="5929316" y="5307041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Have Class</a:t>
          </a:r>
        </a:p>
      </dsp:txBody>
      <dsp:txXfrm>
        <a:off x="5929316" y="5307041"/>
        <a:ext cx="1404641" cy="702320"/>
      </dsp:txXfrm>
    </dsp:sp>
    <dsp:sp modelId="{B1760A11-A450-4684-851D-5E5172D6CC3B}">
      <dsp:nvSpPr>
        <dsp:cNvPr id="0" name=""/>
        <dsp:cNvSpPr/>
      </dsp:nvSpPr>
      <dsp:spPr>
        <a:xfrm>
          <a:off x="7277772" y="1317859"/>
          <a:ext cx="1404641" cy="7023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Fitness</a:t>
          </a:r>
        </a:p>
      </dsp:txBody>
      <dsp:txXfrm>
        <a:off x="7277772" y="1317859"/>
        <a:ext cx="1404641" cy="702320"/>
      </dsp:txXfrm>
    </dsp:sp>
    <dsp:sp modelId="{63F2923A-7616-4397-86E9-F1EC801A8F54}">
      <dsp:nvSpPr>
        <dsp:cNvPr id="0" name=""/>
        <dsp:cNvSpPr/>
      </dsp:nvSpPr>
      <dsp:spPr>
        <a:xfrm>
          <a:off x="7628932" y="2315154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Nutrition</a:t>
          </a:r>
        </a:p>
      </dsp:txBody>
      <dsp:txXfrm>
        <a:off x="7628932" y="2315154"/>
        <a:ext cx="1404641" cy="702320"/>
      </dsp:txXfrm>
    </dsp:sp>
    <dsp:sp modelId="{74712979-5594-407E-BC81-946B53314D0E}">
      <dsp:nvSpPr>
        <dsp:cNvPr id="0" name=""/>
        <dsp:cNvSpPr/>
      </dsp:nvSpPr>
      <dsp:spPr>
        <a:xfrm>
          <a:off x="7628932" y="3312450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Hydration</a:t>
          </a:r>
        </a:p>
      </dsp:txBody>
      <dsp:txXfrm>
        <a:off x="7628932" y="3312450"/>
        <a:ext cx="1404641" cy="702320"/>
      </dsp:txXfrm>
    </dsp:sp>
    <dsp:sp modelId="{9552AA33-1E8F-4366-BC73-7E8318ABB452}">
      <dsp:nvSpPr>
        <dsp:cNvPr id="0" name=""/>
        <dsp:cNvSpPr/>
      </dsp:nvSpPr>
      <dsp:spPr>
        <a:xfrm>
          <a:off x="7628932" y="4309745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Recovery</a:t>
          </a:r>
        </a:p>
      </dsp:txBody>
      <dsp:txXfrm>
        <a:off x="7628932" y="4309745"/>
        <a:ext cx="1404641" cy="702320"/>
      </dsp:txXfrm>
    </dsp:sp>
    <dsp:sp modelId="{27F21C31-F805-413D-A4A6-D092375497BB}">
      <dsp:nvSpPr>
        <dsp:cNvPr id="0" name=""/>
        <dsp:cNvSpPr/>
      </dsp:nvSpPr>
      <dsp:spPr>
        <a:xfrm>
          <a:off x="7628932" y="5307041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Longevity</a:t>
          </a:r>
        </a:p>
      </dsp:txBody>
      <dsp:txXfrm>
        <a:off x="7628932" y="5307041"/>
        <a:ext cx="1404641" cy="702320"/>
      </dsp:txXfrm>
    </dsp:sp>
    <dsp:sp modelId="{1A362A45-97AE-4FDC-8235-D9FDB9B2E1CE}">
      <dsp:nvSpPr>
        <dsp:cNvPr id="0" name=""/>
        <dsp:cNvSpPr/>
      </dsp:nvSpPr>
      <dsp:spPr>
        <a:xfrm>
          <a:off x="8977388" y="1317859"/>
          <a:ext cx="1404641" cy="70232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Pressure Make Diamonds</a:t>
          </a:r>
        </a:p>
      </dsp:txBody>
      <dsp:txXfrm>
        <a:off x="8977388" y="1317859"/>
        <a:ext cx="1404641" cy="702320"/>
      </dsp:txXfrm>
    </dsp:sp>
    <dsp:sp modelId="{401B2B8C-0461-4840-B8D4-429B2A29D152}">
      <dsp:nvSpPr>
        <dsp:cNvPr id="0" name=""/>
        <dsp:cNvSpPr/>
      </dsp:nvSpPr>
      <dsp:spPr>
        <a:xfrm>
          <a:off x="9328549" y="2315154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2"/>
              </a:solidFill>
            </a:rPr>
            <a:t>Journaling</a:t>
          </a:r>
        </a:p>
      </dsp:txBody>
      <dsp:txXfrm>
        <a:off x="9328549" y="2315154"/>
        <a:ext cx="1404641" cy="702320"/>
      </dsp:txXfrm>
    </dsp:sp>
    <dsp:sp modelId="{825228B0-54A4-481B-9433-FA3E48AB133F}">
      <dsp:nvSpPr>
        <dsp:cNvPr id="0" name=""/>
        <dsp:cNvSpPr/>
      </dsp:nvSpPr>
      <dsp:spPr>
        <a:xfrm>
          <a:off x="9328549" y="3312450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2"/>
              </a:solidFill>
            </a:rPr>
            <a:t>Paperwork</a:t>
          </a:r>
        </a:p>
      </dsp:txBody>
      <dsp:txXfrm>
        <a:off x="9328549" y="3312450"/>
        <a:ext cx="1404641" cy="702320"/>
      </dsp:txXfrm>
    </dsp:sp>
    <dsp:sp modelId="{A6236115-08CA-4048-8297-33C006EFAF6F}">
      <dsp:nvSpPr>
        <dsp:cNvPr id="0" name=""/>
        <dsp:cNvSpPr/>
      </dsp:nvSpPr>
      <dsp:spPr>
        <a:xfrm>
          <a:off x="9328549" y="4309745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Every Game Is A Big Game</a:t>
          </a:r>
        </a:p>
      </dsp:txBody>
      <dsp:txXfrm>
        <a:off x="9328549" y="4309745"/>
        <a:ext cx="1404641" cy="702320"/>
      </dsp:txXfrm>
    </dsp:sp>
    <dsp:sp modelId="{EB2F4B41-7636-494A-AA43-4AFC84EB3790}">
      <dsp:nvSpPr>
        <dsp:cNvPr id="0" name=""/>
        <dsp:cNvSpPr/>
      </dsp:nvSpPr>
      <dsp:spPr>
        <a:xfrm>
          <a:off x="9328549" y="5307041"/>
          <a:ext cx="1404641" cy="70232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100000"/>
                <a:satMod val="137000"/>
              </a:schemeClr>
            </a:gs>
            <a:gs pos="71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Jumbotron</a:t>
          </a:r>
        </a:p>
      </dsp:txBody>
      <dsp:txXfrm>
        <a:off x="9328549" y="5307041"/>
        <a:ext cx="1404641" cy="702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2/28/2021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2/28/2021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Out of season, enjoy backpacking ang hiking in the NPs with family and friends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Disconnect from devices, wilderness, deep reflection, new perspectives for the next season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Sequoia National Park, California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Captain Kirk on Star Trek, obsessed with control of his ship, well being of his ship is the most important 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270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Emails from supervisors and admins, hit in the cup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55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999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9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General Sherman Tree, largest single stem tree in the world, 2300-2700 years old,  height of 87 meters (286ft), circumference of 34 meters (113ft)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45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2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 Jackson NASA Headquarters renames, Hidden Figures movie, recent MARS landing explorations</a:t>
            </a:r>
          </a:p>
          <a:p>
            <a:r>
              <a:rPr lang="en-US" dirty="0"/>
              <a:t>More likely to become an astronaut than an MLB umpire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62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some guidelines for Standards For Removal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022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53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Uninhibited, Free, Instinctual, In Control, </a:t>
            </a:r>
          </a:p>
          <a:p>
            <a:r>
              <a:rPr lang="en-US" dirty="0"/>
              <a:t>We each have the confidence to be authoritative within us, it needs to cultivated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24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Couldn’t yet articulate it, but I knew it was there.  Women coaches, male umpire; Male coaches, women umpire</a:t>
            </a:r>
          </a:p>
          <a:p>
            <a:r>
              <a:rPr lang="en-US" dirty="0"/>
              <a:t>Spring 2016 until 2019 to put it into words and actions, finally became comfortable in my own skin, Bridal Shower / Bachelor Party walking in and feeling weird in the wrong place, not allowed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518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Couldn’t yet articulate it, but I knew it was there</a:t>
            </a:r>
          </a:p>
          <a:p>
            <a:r>
              <a:rPr lang="en-US" dirty="0"/>
              <a:t>Spring 2016 until 2019 to put it into words and actions, finally became comfortable in my own skin – let’s get centered before moving 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09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2/28/2021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2/28/2021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2/28/2021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2/28/2021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2/28/2021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2/28/2021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2/28/2021</a:t>
            </a:fld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2/28/2021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2/28/2021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2/28/2021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n.wikipedia.org/wiki/List_of_superlative_tree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r/rules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nextmove.org/profile/summary/27-2023.00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Wardedlock.jpg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eewaughs.blogspot.com/2012/10/what-kind-of-house-plant-are-you.html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s://www.destinationbucket.com/2018/08/the-giant-sequoia-trees-most-tallest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fanding.com/2011/06/users-guide-to-star-trek-original-and.html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eewaughs.blogspot.com/2012/10/what-kind-of-house-plant-are-you.html" TargetMode="External"/><Relationship Id="rId5" Type="http://schemas.openxmlformats.org/officeDocument/2006/relationships/image" Target="../media/image4.jpeg"/><Relationship Id="rId4" Type="http://schemas.openxmlformats.org/officeDocument/2006/relationships/hyperlink" Target="https://en.wikipedia.org/wiki/List_of_superlative_trees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Wardedlock.jpg" TargetMode="External"/><Relationship Id="rId3" Type="http://schemas.openxmlformats.org/officeDocument/2006/relationships/diagramLayout" Target="../diagrams/layout5.xml"/><Relationship Id="rId7" Type="http://schemas.openxmlformats.org/officeDocument/2006/relationships/image" Target="../media/image3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11" Type="http://schemas.openxmlformats.org/officeDocument/2006/relationships/hyperlink" Target="https://commons.wikimedia.org/wiki/File:Crypto_key.svg" TargetMode="Externa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6.xml"/><Relationship Id="rId9" Type="http://schemas.openxmlformats.org/officeDocument/2006/relationships/hyperlink" Target="http://commons.wikimedia.org/wiki/File:Wardedlock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rypto_key.sv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File:Wardedlock.jpg" TargetMode="Externa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evolve2excellence@gmail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PS_sequoia-general-sherman-tree-infographic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he_scale_of_root_system_on_a_Giant_Sequoia_tree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plong.org/2018/04/cultivating-a-culture-of-trust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Alhambra_Nievas" TargetMode="External"/><Relationship Id="rId13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1.jpg"/><Relationship Id="rId12" Type="http://schemas.openxmlformats.org/officeDocument/2006/relationships/hyperlink" Target="https://firewagonhockey.blogspot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lickr.com/photos/yersinia/4761063562/" TargetMode="External"/><Relationship Id="rId11" Type="http://schemas.openxmlformats.org/officeDocument/2006/relationships/image" Target="../media/image13.jpg"/><Relationship Id="rId5" Type="http://schemas.openxmlformats.org/officeDocument/2006/relationships/image" Target="../media/image10.jpeg"/><Relationship Id="rId10" Type="http://schemas.openxmlformats.org/officeDocument/2006/relationships/hyperlink" Target="http://commons.wikimedia.org/wiki/File:Glenallen_Hill,_Cecil_Cooper,_umpires.jpg" TargetMode="External"/><Relationship Id="rId4" Type="http://schemas.openxmlformats.org/officeDocument/2006/relationships/hyperlink" Target="https://pxhere.com/en/photo/539670" TargetMode="External"/><Relationship Id="rId9" Type="http://schemas.openxmlformats.org/officeDocument/2006/relationships/image" Target="../media/image12.jpeg"/><Relationship Id="rId14" Type="http://schemas.openxmlformats.org/officeDocument/2006/relationships/hyperlink" Target="http://hkref.blogspot.com/2012/04/able-referee-assistants-must-assist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/>
          <a:lstStyle/>
          <a:p>
            <a:pPr algn="ctr"/>
            <a:r>
              <a:rPr lang="en-US" dirty="0"/>
              <a:t>Deeply Rooted </a:t>
            </a:r>
            <a:br>
              <a:rPr lang="en-US" dirty="0"/>
            </a:br>
            <a:r>
              <a:rPr lang="en-US" dirty="0"/>
              <a:t>in</a:t>
            </a:r>
            <a:br>
              <a:rPr lang="en-US" dirty="0"/>
            </a:br>
            <a:r>
              <a:rPr lang="en-US" dirty="0"/>
              <a:t> confidence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with Jen Pawol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evolve2excellence@gmail.com</a:t>
            </a:r>
          </a:p>
        </p:txBody>
      </p:sp>
      <p:pic>
        <p:nvPicPr>
          <p:cNvPr id="11" name="Picture Placeholder 10" descr="A tall tree in a forest&#10;&#10;Description automatically generated with low confidence">
            <a:extLst>
              <a:ext uri="{FF2B5EF4-FFF2-40B4-BE49-F238E27FC236}">
                <a16:creationId xmlns:a16="http://schemas.microsoft.com/office/drawing/2014/main" id="{7D9E7BF9-1F92-412F-9326-1027105134C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8345" b="183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 dirty="0"/>
              <a:t>Definitions of Confidence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>
            <a:normAutofit/>
          </a:bodyPr>
          <a:lstStyle/>
          <a:p>
            <a:r>
              <a:rPr lang="en-US" sz="4000" dirty="0"/>
              <a:t>The state of feeling certain about the truth of </a:t>
            </a:r>
            <a:r>
              <a:rPr lang="en-US" sz="4000" u="sng" dirty="0"/>
              <a:t>something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“it is possible to say with confidence that he applied the rule correctly based on how certain the official was while explaining the call to the coach”</a:t>
            </a:r>
          </a:p>
          <a:p>
            <a:pPr marL="0" indent="0" algn="r">
              <a:buNone/>
            </a:pPr>
            <a:r>
              <a:rPr lang="en-US" sz="1200" dirty="0"/>
              <a:t>- Oxford Languages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19A2D7CA-428A-4546-9197-42D3D9C956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72200" y="2245852"/>
            <a:ext cx="4914900" cy="3280695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E31A64-6B6F-407C-B3C8-64B6918DA762}"/>
              </a:ext>
            </a:extLst>
          </p:cNvPr>
          <p:cNvSpPr txBox="1"/>
          <p:nvPr/>
        </p:nvSpPr>
        <p:spPr>
          <a:xfrm>
            <a:off x="8329614" y="5326492"/>
            <a:ext cx="275748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://www.thebluediamondgallery.com/handwriting/r/rule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7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 dirty="0"/>
              <a:t>Definitions of Confidence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/>
          <a:p>
            <a:r>
              <a:rPr lang="en-US" sz="3600" dirty="0"/>
              <a:t>A feeling of self-assurance arising from one’s appreciation of one’s own abilities or qualities.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“she’s brimming with confidence”</a:t>
            </a:r>
          </a:p>
          <a:p>
            <a:pPr marL="0" indent="0" algn="r">
              <a:buNone/>
            </a:pPr>
            <a:r>
              <a:rPr lang="en-US" sz="1200" dirty="0"/>
              <a:t>- Oxford Languages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29024-0CE5-4757-ABDB-8E2EF393C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4995" y="2211355"/>
            <a:ext cx="4992916" cy="2808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572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2FED2-3CC3-471C-8DCF-0FB82A1B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Confidence</a:t>
            </a:r>
            <a:r>
              <a:rPr lang="en-US" dirty="0"/>
              <a:t> is </a:t>
            </a:r>
            <a:r>
              <a:rPr lang="en-US" dirty="0">
                <a:latin typeface="Algerian" panose="04020705040A02060702" pitchFamily="82" charset="0"/>
              </a:rPr>
              <a:t>strengthened</a:t>
            </a:r>
            <a:r>
              <a:rPr lang="en-US" dirty="0"/>
              <a:t> through </a:t>
            </a:r>
            <a:r>
              <a:rPr lang="en-US" dirty="0">
                <a:latin typeface="Algerian" panose="04020705040A02060702" pitchFamily="82" charset="0"/>
              </a:rPr>
              <a:t>trust</a:t>
            </a:r>
            <a:r>
              <a:rPr lang="en-US" dirty="0"/>
              <a:t> in…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7071584-22BC-4D90-AEDA-FBC1FEE751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141457"/>
              </p:ext>
            </p:extLst>
          </p:nvPr>
        </p:nvGraphicFramePr>
        <p:xfrm>
          <a:off x="932155" y="1473693"/>
          <a:ext cx="9294921" cy="5086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BB9C3F5-9791-458F-9BF1-8CA8C3140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095241" y="2290440"/>
            <a:ext cx="749702" cy="82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Journal in Excel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3D9EF7E-268C-4197-B298-9E00A20E49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081423"/>
              </p:ext>
            </p:extLst>
          </p:nvPr>
        </p:nvGraphicFramePr>
        <p:xfrm>
          <a:off x="478043" y="1694526"/>
          <a:ext cx="11234395" cy="3468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566">
                  <a:extLst>
                    <a:ext uri="{9D8B030D-6E8A-4147-A177-3AD203B41FA5}">
                      <a16:colId xmlns:a16="http://schemas.microsoft.com/office/drawing/2014/main" val="2867623159"/>
                    </a:ext>
                  </a:extLst>
                </a:gridCol>
                <a:gridCol w="1046566">
                  <a:extLst>
                    <a:ext uri="{9D8B030D-6E8A-4147-A177-3AD203B41FA5}">
                      <a16:colId xmlns:a16="http://schemas.microsoft.com/office/drawing/2014/main" val="1094000030"/>
                    </a:ext>
                  </a:extLst>
                </a:gridCol>
                <a:gridCol w="1046566">
                  <a:extLst>
                    <a:ext uri="{9D8B030D-6E8A-4147-A177-3AD203B41FA5}">
                      <a16:colId xmlns:a16="http://schemas.microsoft.com/office/drawing/2014/main" val="2715363015"/>
                    </a:ext>
                  </a:extLst>
                </a:gridCol>
                <a:gridCol w="1046566">
                  <a:extLst>
                    <a:ext uri="{9D8B030D-6E8A-4147-A177-3AD203B41FA5}">
                      <a16:colId xmlns:a16="http://schemas.microsoft.com/office/drawing/2014/main" val="1930301847"/>
                    </a:ext>
                  </a:extLst>
                </a:gridCol>
                <a:gridCol w="1046566">
                  <a:extLst>
                    <a:ext uri="{9D8B030D-6E8A-4147-A177-3AD203B41FA5}">
                      <a16:colId xmlns:a16="http://schemas.microsoft.com/office/drawing/2014/main" val="1097439553"/>
                    </a:ext>
                  </a:extLst>
                </a:gridCol>
                <a:gridCol w="1046566">
                  <a:extLst>
                    <a:ext uri="{9D8B030D-6E8A-4147-A177-3AD203B41FA5}">
                      <a16:colId xmlns:a16="http://schemas.microsoft.com/office/drawing/2014/main" val="4275624735"/>
                    </a:ext>
                  </a:extLst>
                </a:gridCol>
                <a:gridCol w="1046566">
                  <a:extLst>
                    <a:ext uri="{9D8B030D-6E8A-4147-A177-3AD203B41FA5}">
                      <a16:colId xmlns:a16="http://schemas.microsoft.com/office/drawing/2014/main" val="1340771838"/>
                    </a:ext>
                  </a:extLst>
                </a:gridCol>
                <a:gridCol w="1046566">
                  <a:extLst>
                    <a:ext uri="{9D8B030D-6E8A-4147-A177-3AD203B41FA5}">
                      <a16:colId xmlns:a16="http://schemas.microsoft.com/office/drawing/2014/main" val="2576274344"/>
                    </a:ext>
                  </a:extLst>
                </a:gridCol>
                <a:gridCol w="1033067">
                  <a:extLst>
                    <a:ext uri="{9D8B030D-6E8A-4147-A177-3AD203B41FA5}">
                      <a16:colId xmlns:a16="http://schemas.microsoft.com/office/drawing/2014/main" val="150970337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294965841"/>
                    </a:ext>
                  </a:extLst>
                </a:gridCol>
              </a:tblGrid>
              <a:tr h="53994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Location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Time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Extras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Position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Guests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Workouts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Feels Like Temp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Humidity</a:t>
                      </a: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Notes</a:t>
                      </a:r>
                    </a:p>
                  </a:txBody>
                  <a:tcPr marL="28575" marR="28575" marT="0" marB="0" anchor="b"/>
                </a:tc>
                <a:extLst>
                  <a:ext uri="{0D108BD9-81ED-4DB2-BD59-A6C34878D82A}">
                    <a16:rowId xmlns:a16="http://schemas.microsoft.com/office/drawing/2014/main" val="3722453521"/>
                  </a:ext>
                </a:extLst>
              </a:tr>
              <a:tr h="66568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strike="noStrike" dirty="0">
                          <a:effectLst/>
                        </a:rPr>
                        <a:t>4/4</a:t>
                      </a:r>
                    </a:p>
                    <a:p>
                      <a:pPr algn="ctr" rtl="0" fontAlgn="b"/>
                      <a:endParaRPr lang="en-US" sz="1200" strike="noStrike" dirty="0">
                        <a:effectLst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strike="noStrike" dirty="0">
                          <a:effectLst/>
                        </a:rPr>
                        <a:t>GREENVILLE</a:t>
                      </a:r>
                    </a:p>
                    <a:p>
                      <a:pPr algn="ctr" rtl="0" fontAlgn="b"/>
                      <a:endParaRPr lang="en-US" sz="1200" strike="noStrike" dirty="0">
                        <a:effectLst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strike="noStrike" dirty="0">
                          <a:effectLst/>
                        </a:rPr>
                        <a:t>7:05pm</a:t>
                      </a:r>
                    </a:p>
                    <a:p>
                      <a:pPr algn="ctr" rtl="0" fontAlgn="b"/>
                      <a:endParaRPr lang="en-US" sz="1200" strike="noStrike" dirty="0">
                        <a:effectLst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strike="noStrike" dirty="0">
                          <a:effectLst/>
                        </a:rPr>
                        <a:t>10</a:t>
                      </a:r>
                    </a:p>
                    <a:p>
                      <a:pPr algn="ctr" rtl="0" fontAlgn="b"/>
                      <a:endParaRPr lang="en-US" sz="1200" strike="noStrike" dirty="0">
                        <a:effectLst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strike="noStrike" dirty="0">
                          <a:effectLst/>
                        </a:rPr>
                        <a:t>Base</a:t>
                      </a:r>
                    </a:p>
                    <a:p>
                      <a:pPr algn="ctr" rtl="0" fontAlgn="b"/>
                      <a:endParaRPr lang="en-US" sz="1200" strike="noStrike" dirty="0">
                        <a:effectLst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Yoga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91*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  <a:p>
                      <a:pPr algn="ctr"/>
                      <a:r>
                        <a:rPr lang="en-US" sz="1200" i="1" dirty="0"/>
                        <a:t>Balk - no stop #34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113885"/>
                  </a:ext>
                </a:extLst>
              </a:tr>
              <a:tr h="931956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strike="noStrike" dirty="0">
                          <a:effectLst/>
                        </a:rPr>
                        <a:t>4/8</a:t>
                      </a:r>
                    </a:p>
                    <a:p>
                      <a:pPr algn="ctr" rtl="0" fontAlgn="b"/>
                      <a:endParaRPr lang="en-US" sz="1200" strike="noStrike" dirty="0">
                        <a:effectLst/>
                      </a:endParaRPr>
                    </a:p>
                    <a:p>
                      <a:pPr algn="ctr" rtl="0" fontAlgn="b"/>
                      <a:endParaRPr lang="en-US" sz="1200" strike="noStrike" dirty="0">
                        <a:effectLst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strike="noStrike" dirty="0">
                          <a:effectLst/>
                        </a:rPr>
                        <a:t>KANNAPOLIS</a:t>
                      </a:r>
                    </a:p>
                    <a:p>
                      <a:pPr algn="ctr" rtl="0" fontAlgn="b"/>
                      <a:endParaRPr lang="en-US" sz="1200" strike="noStrike" dirty="0">
                        <a:effectLst/>
                      </a:endParaRPr>
                    </a:p>
                    <a:p>
                      <a:pPr algn="ctr" rtl="0" fontAlgn="b"/>
                      <a:endParaRPr lang="en-US" sz="1200" strike="noStrike" dirty="0">
                        <a:effectLst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strike="noStrike" dirty="0">
                          <a:effectLst/>
                        </a:rPr>
                        <a:t>7:00pm</a:t>
                      </a:r>
                    </a:p>
                    <a:p>
                      <a:pPr algn="ctr" rtl="0" fontAlgn="b"/>
                      <a:endParaRPr lang="en-US" sz="1200" strike="noStrike" dirty="0">
                        <a:effectLst/>
                      </a:endParaRPr>
                    </a:p>
                    <a:p>
                      <a:pPr algn="ctr" rtl="0" fontAlgn="b"/>
                      <a:endParaRPr lang="en-US" sz="1200" strike="noStrike" dirty="0">
                        <a:effectLst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i="0" dirty="0">
                          <a:effectLst/>
                        </a:rPr>
                        <a:t>Rain out </a:t>
                      </a:r>
                    </a:p>
                    <a:p>
                      <a:pPr algn="ctr" rtl="0" fontAlgn="b"/>
                      <a:endParaRPr lang="en-US" sz="1200" i="0" dirty="0">
                        <a:effectLst/>
                      </a:endParaRPr>
                    </a:p>
                    <a:p>
                      <a:pPr algn="ctr" rtl="0" fontAlgn="b"/>
                      <a:endParaRPr lang="en-US" sz="1200" i="0" dirty="0">
                        <a:effectLst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dirty="0">
                          <a:effectLst/>
                        </a:rPr>
                        <a:t>Base</a:t>
                      </a:r>
                    </a:p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1200" dirty="0">
                        <a:effectLst/>
                      </a:endParaRPr>
                    </a:p>
                  </a:txBody>
                  <a:tcPr marL="28575" marR="28575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Swim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92*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i="1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>
                          <a:effectLst/>
                        </a:rPr>
                        <a:t>Did not start,             postponed to May 18 @ 5:30pm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760645"/>
                  </a:ext>
                </a:extLst>
              </a:tr>
              <a:tr h="665683">
                <a:tc>
                  <a:txBody>
                    <a:bodyPr/>
                    <a:lstStyle/>
                    <a:p>
                      <a:pPr algn="ctr"/>
                      <a:endParaRPr lang="en-US" sz="1200" strike="noStrike" dirty="0"/>
                    </a:p>
                    <a:p>
                      <a:pPr algn="ctr"/>
                      <a:r>
                        <a:rPr lang="en-US" sz="1200" strike="noStrike" dirty="0"/>
                        <a:t>5/17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strike="noStrike" dirty="0"/>
                    </a:p>
                    <a:p>
                      <a:pPr algn="ctr"/>
                      <a:r>
                        <a:rPr lang="en-US" sz="1200" strike="noStrike" dirty="0"/>
                        <a:t>CHARLSTN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strike="noStrike" dirty="0"/>
                    </a:p>
                    <a:p>
                      <a:pPr algn="ctr"/>
                      <a:r>
                        <a:rPr lang="en-US" sz="1200" strike="noStrike" dirty="0"/>
                        <a:t>7:05pm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Body Pump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90*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Catcher Interference,</a:t>
                      </a:r>
                    </a:p>
                    <a:p>
                      <a:pPr algn="ctr"/>
                      <a:r>
                        <a:rPr lang="en-US" sz="12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Charleston #51</a:t>
                      </a:r>
                    </a:p>
                    <a:p>
                      <a:pPr algn="ctr"/>
                      <a:r>
                        <a:rPr lang="en-US" sz="12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42:33:02 – 43:00:00</a:t>
                      </a:r>
                      <a:endParaRPr lang="en-US" sz="10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91730"/>
                  </a:ext>
                </a:extLst>
              </a:tr>
              <a:tr h="665683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5/23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HAGRSTN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7:05pm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Golf 9:32am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88*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Double run down between 3+2, 2+1</a:t>
                      </a:r>
                      <a:endParaRPr lang="en-US" sz="10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639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26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E2D8D8-D1FE-46A8-ABB8-BF4557BF4454}"/>
              </a:ext>
            </a:extLst>
          </p:cNvPr>
          <p:cNvSpPr/>
          <p:nvPr/>
        </p:nvSpPr>
        <p:spPr>
          <a:xfrm>
            <a:off x="3399052" y="214343"/>
            <a:ext cx="3001748" cy="607423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Whiteboard&#10;&#10;Description automatically generated">
            <a:extLst>
              <a:ext uri="{FF2B5EF4-FFF2-40B4-BE49-F238E27FC236}">
                <a16:creationId xmlns:a16="http://schemas.microsoft.com/office/drawing/2014/main" id="{0006B4A7-C66F-4885-91E5-8608855B06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2"/>
          <a:stretch/>
        </p:blipFill>
        <p:spPr>
          <a:xfrm rot="16200000">
            <a:off x="-1335411" y="1644345"/>
            <a:ext cx="6074229" cy="31839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Picture 10" descr="Whiteboard&#10;&#10;Description automatically generated">
            <a:extLst>
              <a:ext uri="{FF2B5EF4-FFF2-40B4-BE49-F238E27FC236}">
                <a16:creationId xmlns:a16="http://schemas.microsoft.com/office/drawing/2014/main" id="{22CED173-2890-4C44-B49E-A02CD698BD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7"/>
          <a:stretch/>
        </p:blipFill>
        <p:spPr>
          <a:xfrm rot="16200000">
            <a:off x="5098004" y="1902828"/>
            <a:ext cx="6074232" cy="26670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 descr="Diagram, engineering drawing, schematic&#10;&#10;Description automatically generated">
            <a:extLst>
              <a:ext uri="{FF2B5EF4-FFF2-40B4-BE49-F238E27FC236}">
                <a16:creationId xmlns:a16="http://schemas.microsoft.com/office/drawing/2014/main" id="{EC0E0511-4BBB-4BF7-A7B1-C5261A5514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4" t="2312" b="54505"/>
          <a:stretch/>
        </p:blipFill>
        <p:spPr>
          <a:xfrm rot="16200000">
            <a:off x="3030182" y="724479"/>
            <a:ext cx="3713361" cy="2850327"/>
          </a:xfrm>
          <a:prstGeom prst="rect">
            <a:avLst/>
          </a:prstGeom>
        </p:spPr>
      </p:pic>
      <p:pic>
        <p:nvPicPr>
          <p:cNvPr id="14" name="Picture 13" descr="Diagram, engineering drawing, schematic&#10;&#10;Description automatically generated">
            <a:extLst>
              <a:ext uri="{FF2B5EF4-FFF2-40B4-BE49-F238E27FC236}">
                <a16:creationId xmlns:a16="http://schemas.microsoft.com/office/drawing/2014/main" id="{D5993E29-5A60-4C14-99E6-3EDD12667B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8" b="4973"/>
          <a:stretch/>
        </p:blipFill>
        <p:spPr>
          <a:xfrm rot="16200000">
            <a:off x="7723540" y="2048211"/>
            <a:ext cx="6043994" cy="23762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 descr="Diagram, engineering drawing, schematic&#10;&#10;Description automatically generated">
            <a:extLst>
              <a:ext uri="{FF2B5EF4-FFF2-40B4-BE49-F238E27FC236}">
                <a16:creationId xmlns:a16="http://schemas.microsoft.com/office/drawing/2014/main" id="{552C205C-F302-4129-98D9-BFAE803E36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" r="80649" b="51261"/>
          <a:stretch/>
        </p:blipFill>
        <p:spPr>
          <a:xfrm rot="5400000">
            <a:off x="4319771" y="3554303"/>
            <a:ext cx="1160309" cy="293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5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Coaches, Players, Fans will try to steal your confidence with…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A1ECD-016A-4494-8E7F-05C939123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39" y="1600200"/>
            <a:ext cx="11026066" cy="495152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100" dirty="0">
                <a:latin typeface="Engravers MT" panose="02090707080505020304" pitchFamily="18" charset="0"/>
              </a:rPr>
              <a:t>Doubt</a:t>
            </a:r>
          </a:p>
          <a:p>
            <a:pPr marL="0" indent="0" algn="ctr">
              <a:buNone/>
            </a:pPr>
            <a:r>
              <a:rPr lang="en-US" sz="7000" dirty="0">
                <a:latin typeface="Chiller" panose="04020404031007020602" pitchFamily="82" charset="0"/>
              </a:rPr>
              <a:t>Insults</a:t>
            </a:r>
          </a:p>
          <a:p>
            <a:pPr marL="0" indent="0" algn="ctr">
              <a:buNone/>
            </a:pPr>
            <a:r>
              <a:rPr lang="en-US" sz="4100" dirty="0">
                <a:latin typeface="Abadi" panose="020B0604020104020204" pitchFamily="34" charset="0"/>
              </a:rPr>
              <a:t>compromise</a:t>
            </a:r>
          </a:p>
          <a:p>
            <a:pPr marL="0" indent="0" algn="ctr">
              <a:buNone/>
            </a:pPr>
            <a:r>
              <a:rPr lang="en-US" sz="4100" dirty="0">
                <a:latin typeface="Bradley Hand ITC" panose="03070402050302030203" pitchFamily="66" charset="0"/>
              </a:rPr>
              <a:t>Wear You Down</a:t>
            </a:r>
          </a:p>
          <a:p>
            <a:pPr marL="0" indent="0" algn="ctr">
              <a:buNone/>
            </a:pPr>
            <a:r>
              <a:rPr lang="en-US" sz="4100" dirty="0">
                <a:latin typeface="Biome Light" panose="020B0502040204020203" pitchFamily="34" charset="0"/>
                <a:cs typeface="Biome Light" panose="020B0502040204020203" pitchFamily="34" charset="0"/>
              </a:rPr>
              <a:t>Work the Umpire</a:t>
            </a:r>
          </a:p>
          <a:p>
            <a:pPr marL="0" indent="0" algn="ctr">
              <a:buNone/>
            </a:pPr>
            <a:r>
              <a:rPr lang="en-US" sz="4100" dirty="0">
                <a:latin typeface="Britannic Bold" panose="020B0903060703020204" pitchFamily="34" charset="0"/>
              </a:rPr>
              <a:t>embarrassment</a:t>
            </a:r>
          </a:p>
          <a:p>
            <a:endParaRPr lang="en-US" dirty="0"/>
          </a:p>
          <a:p>
            <a:r>
              <a:rPr lang="en-US" sz="2300" dirty="0">
                <a:solidFill>
                  <a:srgbClr val="0070C0"/>
                </a:solidFill>
                <a:latin typeface="Ink Free" panose="03080402000500000000" pitchFamily="66" charset="0"/>
              </a:rPr>
              <a:t>Ex 1	Waving clipboard &amp; yelling while looking directly at you – </a:t>
            </a:r>
            <a:r>
              <a:rPr lang="en-US" sz="2300" u="sng" dirty="0">
                <a:solidFill>
                  <a:srgbClr val="0070C0"/>
                </a:solidFill>
                <a:latin typeface="Ink Free" panose="03080402000500000000" pitchFamily="66" charset="0"/>
              </a:rPr>
              <a:t>actions by a team member to intended to ridicule an umpire</a:t>
            </a:r>
          </a:p>
          <a:p>
            <a:r>
              <a:rPr lang="en-US" sz="2300" dirty="0">
                <a:latin typeface="Ink Free" panose="03080402000500000000" pitchFamily="66" charset="0"/>
              </a:rPr>
              <a:t>Ex 2	Face to face explosive confrontation – </a:t>
            </a:r>
            <a:r>
              <a:rPr lang="en-US" sz="2300" u="sng" dirty="0">
                <a:latin typeface="Ink Free" panose="03080402000500000000" pitchFamily="66" charset="0"/>
              </a:rPr>
              <a:t>refusal to stop arguing after warning her/him</a:t>
            </a:r>
          </a:p>
          <a:p>
            <a:r>
              <a:rPr lang="en-US" sz="2300" dirty="0">
                <a:solidFill>
                  <a:srgbClr val="0070C0"/>
                </a:solidFill>
                <a:latin typeface="Ink Free" panose="03080402000500000000" pitchFamily="66" charset="0"/>
              </a:rPr>
              <a:t>Ex 3	Silent and vulgar – </a:t>
            </a:r>
            <a:r>
              <a:rPr lang="en-US" sz="2300" u="sng" dirty="0">
                <a:solidFill>
                  <a:srgbClr val="0070C0"/>
                </a:solidFill>
                <a:latin typeface="Ink Free" panose="03080402000500000000" pitchFamily="66" charset="0"/>
              </a:rPr>
              <a:t>profanity specifically directed at an umpire</a:t>
            </a:r>
          </a:p>
        </p:txBody>
      </p:sp>
    </p:spTree>
    <p:extLst>
      <p:ext uri="{BB962C8B-B14F-4D97-AF65-F5344CB8AC3E}">
        <p14:creationId xmlns:p14="http://schemas.microsoft.com/office/powerpoint/2010/main" val="25619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8A4C3-6CA1-496C-A51E-DE3A94689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Activity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B84AE-C0DB-43EB-BAC2-4C8EB1E45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39" y="4077050"/>
            <a:ext cx="6400411" cy="13902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Think of a moment, unrelated to sports, when you recently exerted confidence to maintain control of a situation.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 that moment down.</a:t>
            </a:r>
          </a:p>
        </p:txBody>
      </p:sp>
      <p:pic>
        <p:nvPicPr>
          <p:cNvPr id="6" name="Picture Placeholder 5" descr="Wall of advesive notes with one standing out">
            <a:extLst>
              <a:ext uri="{FF2B5EF4-FFF2-40B4-BE49-F238E27FC236}">
                <a16:creationId xmlns:a16="http://schemas.microsoft.com/office/drawing/2014/main" id="{B9A12F4D-A942-4A49-9793-DA7804FBF0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r="87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63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E3CC-245A-451A-8B9A-A3BE03464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Activity 1:  </a:t>
            </a:r>
            <a:r>
              <a:rPr lang="en-US" sz="2400" i="1" dirty="0">
                <a:solidFill>
                  <a:srgbClr val="0070C0"/>
                </a:solidFill>
              </a:rPr>
              <a:t>Think of a moment, unrelated to sports, when you recently exerted confidence to maintain control of a situation. Write it down.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FE8498-A428-43F5-801F-C0CEEF4B9A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57936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960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E3A36-F059-423F-AB0E-A46F66628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1: Reflect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A3415-F260-42AE-9581-7A91AABEA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9450650" cy="457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Were you trusting your </a:t>
            </a:r>
          </a:p>
          <a:p>
            <a:pPr algn="ctr"/>
            <a:endParaRPr lang="en-US" sz="3600" dirty="0">
              <a:solidFill>
                <a:srgbClr val="0070C0"/>
              </a:solidFill>
            </a:endParaRP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Algerian" panose="04020705040A02060702" pitchFamily="82" charset="0"/>
              </a:rPr>
              <a:t>Abilities?</a:t>
            </a:r>
            <a:endParaRPr lang="en-US" sz="3600" dirty="0">
              <a:solidFill>
                <a:srgbClr val="0070C0"/>
              </a:solidFill>
            </a:endParaRPr>
          </a:p>
          <a:p>
            <a:pPr algn="ctr"/>
            <a:endParaRPr lang="en-US" sz="3600" dirty="0">
              <a:solidFill>
                <a:srgbClr val="0070C0"/>
              </a:solidFill>
            </a:endParaRP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astellar" panose="020A0402060406010301" pitchFamily="18" charset="0"/>
              </a:rPr>
              <a:t>Staff?</a:t>
            </a:r>
          </a:p>
          <a:p>
            <a:pPr algn="ctr"/>
            <a:endParaRPr lang="en-US" sz="3600" dirty="0">
              <a:solidFill>
                <a:srgbClr val="0070C0"/>
              </a:solidFill>
            </a:endParaRP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opperplate Gothic Bold" panose="020E0705020206020404" pitchFamily="34" charset="0"/>
              </a:rPr>
              <a:t>Knowledge?</a:t>
            </a:r>
          </a:p>
        </p:txBody>
      </p:sp>
    </p:spTree>
    <p:extLst>
      <p:ext uri="{BB962C8B-B14F-4D97-AF65-F5344CB8AC3E}">
        <p14:creationId xmlns:p14="http://schemas.microsoft.com/office/powerpoint/2010/main" val="127032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8A4C3-6CA1-496C-A51E-DE3A94689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Activity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B84AE-C0DB-43EB-BAC2-4C8EB1E45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61" y="4077050"/>
            <a:ext cx="6363089" cy="13902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Think of the reason(s) holding you back from becoming better at game management.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 your reason(s) down.</a:t>
            </a:r>
          </a:p>
        </p:txBody>
      </p:sp>
      <p:pic>
        <p:nvPicPr>
          <p:cNvPr id="6" name="Picture Placeholder 5" descr="Wall of advesive notes with one standing out">
            <a:extLst>
              <a:ext uri="{FF2B5EF4-FFF2-40B4-BE49-F238E27FC236}">
                <a16:creationId xmlns:a16="http://schemas.microsoft.com/office/drawing/2014/main" id="{B9A12F4D-A942-4A49-9793-DA7804FBF0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r="87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68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E0176-953B-4A33-B599-B3114F335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size is your confidence level? </a:t>
            </a:r>
            <a:endParaRPr lang="en-US" dirty="0"/>
          </a:p>
        </p:txBody>
      </p:sp>
      <p:pic>
        <p:nvPicPr>
          <p:cNvPr id="5" name="Picture 4" descr="A person standing next to a large tree&#10;&#10;Description automatically generated with medium confidence">
            <a:extLst>
              <a:ext uri="{FF2B5EF4-FFF2-40B4-BE49-F238E27FC236}">
                <a16:creationId xmlns:a16="http://schemas.microsoft.com/office/drawing/2014/main" id="{A285785E-9D0F-4B19-A6B5-8604B90CF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545367" y="1581150"/>
            <a:ext cx="6362166" cy="4771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otted plant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C73F7F21-D7B5-43E6-9DAB-AB7482B2D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47453" y="5858442"/>
            <a:ext cx="613127" cy="494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20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E3CC-245A-451A-8B9A-A3BE03464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 dirty="0"/>
              <a:t>Activity 2: </a:t>
            </a:r>
            <a:r>
              <a:rPr lang="en-US" sz="2400" dirty="0">
                <a:solidFill>
                  <a:srgbClr val="0070C0"/>
                </a:solidFill>
              </a:rPr>
              <a:t>Think of the reason(s) holding you back from becoming better at game management.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FE8498-A428-43F5-801F-C0CEEF4B9A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459924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52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E3A36-F059-423F-AB0E-A46F66628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2: Reflect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7A3415-F260-42AE-9581-7A91AABEA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9450650" cy="4572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there situations, ideas,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moments, memories,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things people have said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have accumulated around you,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have built a shell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inhibiting your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 management?</a:t>
            </a:r>
          </a:p>
        </p:txBody>
      </p:sp>
    </p:spTree>
    <p:extLst>
      <p:ext uri="{BB962C8B-B14F-4D97-AF65-F5344CB8AC3E}">
        <p14:creationId xmlns:p14="http://schemas.microsoft.com/office/powerpoint/2010/main" val="24471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8A4C3-6CA1-496C-A51E-DE3A94689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Activity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B84AE-C0DB-43EB-BAC2-4C8EB1E45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632" y="4077050"/>
            <a:ext cx="6354318" cy="13902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Can you recall an experience when you witnessed a            fair fight or an unfair fight like in Wrestling?                   Or another sport?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 that experience down.</a:t>
            </a:r>
          </a:p>
        </p:txBody>
      </p:sp>
      <p:pic>
        <p:nvPicPr>
          <p:cNvPr id="6" name="Picture Placeholder 5" descr="Wall of advesive notes with one standing out">
            <a:extLst>
              <a:ext uri="{FF2B5EF4-FFF2-40B4-BE49-F238E27FC236}">
                <a16:creationId xmlns:a16="http://schemas.microsoft.com/office/drawing/2014/main" id="{B9A12F4D-A942-4A49-9793-DA7804FBF0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r="87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265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E3CC-245A-451A-8B9A-A3BE03464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99" y="76200"/>
            <a:ext cx="10098719" cy="1096962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Activity 3: </a:t>
            </a:r>
            <a:br>
              <a:rPr lang="en-US" dirty="0"/>
            </a:br>
            <a:r>
              <a:rPr lang="en-US" sz="2400" dirty="0">
                <a:solidFill>
                  <a:srgbClr val="0070C0"/>
                </a:solidFill>
              </a:rPr>
              <a:t>Can you recall an experience when you witnessed a fair fight like in wrestling? </a:t>
            </a:r>
            <a:endParaRPr lang="en-US" sz="24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0FE8498-A428-43F5-801F-C0CEEF4B9A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8647581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299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3: Reflect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49B71-352E-430A-8AE3-2FD840101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9591" y="1759996"/>
            <a:ext cx="9770246" cy="365538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Are you trying to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Fight Fair</a:t>
            </a:r>
            <a:r>
              <a:rPr lang="en-US" sz="4000" dirty="0">
                <a:solidFill>
                  <a:srgbClr val="0070C0"/>
                </a:solidFill>
              </a:rPr>
              <a:t>?</a:t>
            </a:r>
          </a:p>
          <a:p>
            <a:pPr algn="ctr"/>
            <a:r>
              <a:rPr lang="en-US" sz="40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000" dirty="0">
                <a:solidFill>
                  <a:srgbClr val="0070C0"/>
                </a:solidFill>
              </a:rPr>
              <a:t>Or</a:t>
            </a:r>
          </a:p>
          <a:p>
            <a:pPr algn="ctr"/>
            <a:endParaRPr lang="en-US" sz="4000" dirty="0">
              <a:solidFill>
                <a:srgbClr val="0070C0"/>
              </a:solidFill>
            </a:endParaRPr>
          </a:p>
          <a:p>
            <a:pPr algn="ctr"/>
            <a:r>
              <a:rPr lang="en-US" sz="4000" dirty="0">
                <a:solidFill>
                  <a:srgbClr val="0070C0"/>
                </a:solidFill>
              </a:rPr>
              <a:t>Are you engaging in a </a:t>
            </a:r>
            <a:r>
              <a:rPr lang="en-US" sz="4000" dirty="0">
                <a:solidFill>
                  <a:schemeClr val="tx2"/>
                </a:solidFill>
              </a:rPr>
              <a:t>Fair Fight</a:t>
            </a:r>
            <a:r>
              <a:rPr lang="en-US" sz="4000" dirty="0">
                <a:solidFill>
                  <a:srgbClr val="0070C0"/>
                </a:solidFill>
              </a:rPr>
              <a:t>?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2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3: Reflect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49B71-352E-430A-8AE3-2FD840101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4900" y="1067540"/>
            <a:ext cx="4919472" cy="823912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Trying to Fight Fair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E1440-0A18-4C02-97DA-CF8CA262E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44" y="2137867"/>
            <a:ext cx="5321728" cy="4570941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Are you taking it easy on your opponent</a:t>
            </a:r>
          </a:p>
          <a:p>
            <a:r>
              <a:rPr lang="en-US" sz="1600" dirty="0"/>
              <a:t>Don’t want to appear as a bad sport </a:t>
            </a:r>
          </a:p>
          <a:p>
            <a:r>
              <a:rPr lang="en-US" sz="1600" dirty="0"/>
              <a:t>Not taking advantage of your opponent</a:t>
            </a:r>
          </a:p>
          <a:p>
            <a:r>
              <a:rPr lang="en-US" sz="1600" dirty="0"/>
              <a:t>Everyone is uncomfortable</a:t>
            </a:r>
          </a:p>
          <a:p>
            <a:r>
              <a:rPr lang="en-US" sz="1600" dirty="0"/>
              <a:t>In your shell</a:t>
            </a:r>
          </a:p>
          <a:p>
            <a:r>
              <a:rPr lang="en-US" sz="1600" dirty="0"/>
              <a:t>Compromised</a:t>
            </a:r>
          </a:p>
          <a:p>
            <a:r>
              <a:rPr lang="en-US" sz="1600" dirty="0"/>
              <a:t>When is it going to be over?</a:t>
            </a:r>
          </a:p>
          <a:p>
            <a:r>
              <a:rPr lang="en-US" sz="1600" dirty="0"/>
              <a:t>How many more outs?</a:t>
            </a:r>
          </a:p>
          <a:p>
            <a:r>
              <a:rPr lang="en-US" sz="1600" dirty="0"/>
              <a:t>Situations are controlling you and the game</a:t>
            </a:r>
          </a:p>
          <a:p>
            <a:r>
              <a:rPr lang="en-US" sz="1600" dirty="0"/>
              <a:t>No longer in position of authority</a:t>
            </a:r>
          </a:p>
          <a:p>
            <a:r>
              <a:rPr lang="en-US" sz="1600" dirty="0"/>
              <a:t>Lost control of game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65C65F-289C-4DB7-A932-1185EB228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6110" y="1067540"/>
            <a:ext cx="4919472" cy="823912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Engaging in a Fair Fight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4641AB-08FB-41FF-8A6A-9D3E1C41A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6110" y="2164502"/>
            <a:ext cx="4919472" cy="4342176"/>
          </a:xfrm>
        </p:spPr>
        <p:txBody>
          <a:bodyPr>
            <a:normAutofit fontScale="92500" lnSpcReduction="20000"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514843"/>
                </a:solidFill>
                <a:latin typeface="Euphemia"/>
              </a:rPr>
              <a:t>N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ot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14843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t> allowing anyone to jerk your chain</a:t>
            </a:r>
          </a:p>
          <a:p>
            <a:r>
              <a:rPr lang="en-US" sz="1600" dirty="0"/>
              <a:t>Head-to-head competition</a:t>
            </a:r>
          </a:p>
          <a:p>
            <a:r>
              <a:rPr lang="en-US" sz="1600" dirty="0"/>
              <a:t>Hand-to-hand combat / Rules of Engagement</a:t>
            </a:r>
          </a:p>
          <a:p>
            <a:r>
              <a:rPr lang="en-US" sz="1600" dirty="0"/>
              <a:t>Comfortable in your own skin</a:t>
            </a:r>
          </a:p>
          <a:p>
            <a:r>
              <a:rPr lang="en-US" sz="1600" dirty="0"/>
              <a:t>True full self is coming through</a:t>
            </a:r>
          </a:p>
          <a:p>
            <a:r>
              <a:rPr lang="en-US" sz="1600" dirty="0"/>
              <a:t>Confident</a:t>
            </a:r>
          </a:p>
          <a:p>
            <a:r>
              <a:rPr lang="en-US" sz="1600" dirty="0"/>
              <a:t>Sharp, clear-headed</a:t>
            </a:r>
          </a:p>
          <a:p>
            <a:r>
              <a:rPr lang="en-US" sz="1600" dirty="0"/>
              <a:t>Brain is firing</a:t>
            </a:r>
          </a:p>
          <a:p>
            <a:r>
              <a:rPr lang="en-US" sz="1600" dirty="0"/>
              <a:t>Present - every pitch, play, out, inning</a:t>
            </a:r>
          </a:p>
          <a:p>
            <a:r>
              <a:rPr lang="en-US" sz="1600" dirty="0"/>
              <a:t>In the moment</a:t>
            </a:r>
          </a:p>
          <a:p>
            <a:r>
              <a:rPr lang="en-US" sz="1600" dirty="0"/>
              <a:t>In control of the game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86597E-F440-4C15-99D4-E4DD92E03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Captain Kirk guided by a sensibility to make decisions </a:t>
            </a:r>
            <a:br>
              <a:rPr lang="en-US" dirty="0"/>
            </a:br>
            <a:r>
              <a:rPr lang="en-US" dirty="0"/>
              <a:t>to keep control and protect his ship</a:t>
            </a:r>
          </a:p>
        </p:txBody>
      </p:sp>
      <p:pic>
        <p:nvPicPr>
          <p:cNvPr id="8" name="Picture 7" descr="A satellite in outer space&#10;&#10;Description automatically generated with medium confidence">
            <a:extLst>
              <a:ext uri="{FF2B5EF4-FFF2-40B4-BE49-F238E27FC236}">
                <a16:creationId xmlns:a16="http://schemas.microsoft.com/office/drawing/2014/main" id="{10226D89-CBD2-42F4-96BF-A54BA8E57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94719" y="1450096"/>
            <a:ext cx="9135122" cy="50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9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3: Reflect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49B71-352E-430A-8AE3-2FD840101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5769" y="1014272"/>
            <a:ext cx="4919472" cy="823912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Trying to Fight Fair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E1440-0A18-4C02-97DA-CF8CA262E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5769" y="1596215"/>
            <a:ext cx="4919472" cy="4615881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Trying to be nice</a:t>
            </a:r>
          </a:p>
          <a:p>
            <a:r>
              <a:rPr lang="en-US" dirty="0">
                <a:solidFill>
                  <a:schemeClr val="tx2"/>
                </a:solidFill>
              </a:rPr>
              <a:t>Not offending anyone</a:t>
            </a:r>
          </a:p>
          <a:p>
            <a:r>
              <a:rPr lang="en-US" dirty="0">
                <a:solidFill>
                  <a:schemeClr val="tx2"/>
                </a:solidFill>
              </a:rPr>
              <a:t>Taller / Shorter</a:t>
            </a:r>
          </a:p>
          <a:p>
            <a:r>
              <a:rPr lang="en-US" dirty="0">
                <a:solidFill>
                  <a:schemeClr val="tx2"/>
                </a:solidFill>
              </a:rPr>
              <a:t>Bigger / Smaller</a:t>
            </a:r>
          </a:p>
          <a:p>
            <a:r>
              <a:rPr lang="en-US" dirty="0">
                <a:solidFill>
                  <a:schemeClr val="tx2"/>
                </a:solidFill>
              </a:rPr>
              <a:t>Male / Female</a:t>
            </a:r>
          </a:p>
          <a:p>
            <a:r>
              <a:rPr lang="en-US" dirty="0">
                <a:solidFill>
                  <a:schemeClr val="tx2"/>
                </a:solidFill>
              </a:rPr>
              <a:t>Compromise yourself to fit in</a:t>
            </a:r>
          </a:p>
          <a:p>
            <a:r>
              <a:rPr lang="en-US" dirty="0">
                <a:solidFill>
                  <a:schemeClr val="tx2"/>
                </a:solidFill>
              </a:rPr>
              <a:t>No longer caring</a:t>
            </a:r>
          </a:p>
          <a:p>
            <a:r>
              <a:rPr lang="en-US" dirty="0">
                <a:solidFill>
                  <a:schemeClr val="tx2"/>
                </a:solidFill>
              </a:rPr>
              <a:t>Timid, quiet</a:t>
            </a:r>
          </a:p>
          <a:p>
            <a:r>
              <a:rPr lang="en-US" dirty="0">
                <a:solidFill>
                  <a:schemeClr val="tx2"/>
                </a:solidFill>
              </a:rPr>
              <a:t>Negotiate within your own head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65C65F-289C-4DB7-A932-1185EB228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6110" y="1014272"/>
            <a:ext cx="4919472" cy="823912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Engaging in a Fair Fight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4641AB-08FB-41FF-8A6A-9D3E1C41A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6109" y="1596214"/>
            <a:ext cx="5898643" cy="4987465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Level playing field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Education, Driver’s License, Literacy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Equal Training, Assessment, and Privacy </a:t>
            </a:r>
            <a:r>
              <a:rPr lang="en-US" sz="16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to Shower/Change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Equal pay for equal work, on contract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Medical Benefits / Worker’s Compensation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Assessment &amp; Evaluation during Season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Equal Union Representation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Ability, Experience, Time In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Post Season Selections, Ranking, &amp; Promotions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Performance under pressure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Only good as your next call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3: Recentering Our Mindset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49B71-352E-430A-8AE3-2FD840101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5769" y="1014272"/>
            <a:ext cx="4919472" cy="823912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Trying to Fight Fair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E1440-0A18-4C02-97DA-CF8CA262E5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75769" y="1596215"/>
            <a:ext cx="4919472" cy="4615881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Trying to be nice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Not offending anyone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Taller / Shorter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Bigger / Smaller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Male / Female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Compromise yourself to fit in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No longer caring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Timid, quiet</a:t>
            </a:r>
          </a:p>
          <a:p>
            <a:r>
              <a:rPr lang="en-US" dirty="0">
                <a:solidFill>
                  <a:schemeClr val="tx1">
                    <a:lumMod val="40000"/>
                    <a:lumOff val="60000"/>
                  </a:schemeClr>
                </a:solidFill>
              </a:rPr>
              <a:t>Negotiate within your own head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65C65F-289C-4DB7-A932-1185EB228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6110" y="1014272"/>
            <a:ext cx="4919472" cy="823912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Engaging in a Fair Fight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4641AB-08FB-41FF-8A6A-9D3E1C41A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6109" y="1596214"/>
            <a:ext cx="5898644" cy="4987465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Level playing field</a:t>
            </a:r>
          </a:p>
          <a:p>
            <a:r>
              <a:rPr lang="en-US" dirty="0">
                <a:solidFill>
                  <a:schemeClr val="tx2"/>
                </a:solidFill>
              </a:rPr>
              <a:t>Education, Driver’s License, Literacy</a:t>
            </a:r>
          </a:p>
          <a:p>
            <a:r>
              <a:rPr lang="en-US" dirty="0">
                <a:solidFill>
                  <a:schemeClr val="tx2"/>
                </a:solidFill>
              </a:rPr>
              <a:t>Equal Training, Assessment, and Privacy </a:t>
            </a:r>
            <a:r>
              <a:rPr lang="en-US" sz="1600" dirty="0">
                <a:solidFill>
                  <a:schemeClr val="tx2"/>
                </a:solidFill>
              </a:rPr>
              <a:t>to Shower/Change</a:t>
            </a:r>
          </a:p>
          <a:p>
            <a:r>
              <a:rPr lang="en-US" dirty="0">
                <a:solidFill>
                  <a:schemeClr val="tx2"/>
                </a:solidFill>
              </a:rPr>
              <a:t>Equal pay for equal work, on contract</a:t>
            </a:r>
          </a:p>
          <a:p>
            <a:r>
              <a:rPr lang="en-US" dirty="0">
                <a:solidFill>
                  <a:schemeClr val="tx2"/>
                </a:solidFill>
              </a:rPr>
              <a:t>Medical Benefits / Worker’s Compensation</a:t>
            </a:r>
          </a:p>
          <a:p>
            <a:r>
              <a:rPr lang="en-US" dirty="0">
                <a:solidFill>
                  <a:schemeClr val="tx2"/>
                </a:solidFill>
              </a:rPr>
              <a:t>Assessment &amp; Evaluation during Season</a:t>
            </a:r>
          </a:p>
          <a:p>
            <a:r>
              <a:rPr lang="en-US" dirty="0">
                <a:solidFill>
                  <a:schemeClr val="tx2"/>
                </a:solidFill>
              </a:rPr>
              <a:t>Equal Union Representation</a:t>
            </a:r>
          </a:p>
          <a:p>
            <a:r>
              <a:rPr lang="en-US" dirty="0">
                <a:solidFill>
                  <a:schemeClr val="tx2"/>
                </a:solidFill>
              </a:rPr>
              <a:t>Ability, Experience, Time In</a:t>
            </a:r>
          </a:p>
          <a:p>
            <a:r>
              <a:rPr lang="en-US" dirty="0">
                <a:solidFill>
                  <a:schemeClr val="tx2"/>
                </a:solidFill>
              </a:rPr>
              <a:t>Post Season Selections, Ranking, &amp; Promotions</a:t>
            </a:r>
          </a:p>
          <a:p>
            <a:r>
              <a:rPr lang="en-US" dirty="0">
                <a:solidFill>
                  <a:schemeClr val="tx2"/>
                </a:solidFill>
              </a:rPr>
              <a:t>Performance under Pressure, </a:t>
            </a:r>
            <a:r>
              <a:rPr lang="en-US" sz="1600" dirty="0">
                <a:solidFill>
                  <a:schemeClr val="tx2"/>
                </a:solidFill>
              </a:rPr>
              <a:t>no time for anything else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Only Good as Your Next Call (Rules &amp; Judgement)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F38DC-8A33-4051-8A36-9757608C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73352-17CA-418F-8D16-F600841CB3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Emails from admin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9C7B9-B65B-4819-9514-4B8BC3F367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“Dear Lady and Gentlemen…”</a:t>
            </a:r>
          </a:p>
          <a:p>
            <a:r>
              <a:rPr lang="en-US" dirty="0"/>
              <a:t>“Attention Guys and Jen…”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A9C188-2619-4AE8-A49B-4984711A43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Catcher hit in the cup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3BF9B-A3B5-4D8F-84A9-7A783E0B70E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Stay assertive</a:t>
            </a:r>
          </a:p>
          <a:p>
            <a:r>
              <a:rPr lang="en-US" dirty="0"/>
              <a:t>Don’t walk away</a:t>
            </a:r>
          </a:p>
          <a:p>
            <a:r>
              <a:rPr lang="en-US" dirty="0"/>
              <a:t>If coach / trainer come out</a:t>
            </a:r>
          </a:p>
          <a:p>
            <a:r>
              <a:rPr lang="en-US" dirty="0"/>
              <a:t>Stay in there and keep umpiring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78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E3CC-245A-451A-8B9A-A3BE03464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 dirty="0"/>
              <a:t>Introduction</a:t>
            </a:r>
          </a:p>
        </p:txBody>
      </p:sp>
      <p:pic>
        <p:nvPicPr>
          <p:cNvPr id="6" name="Picture Placeholder 10" descr="A tall tree in a forest&#10;&#10;Description automatically generated with low confidence">
            <a:extLst>
              <a:ext uri="{FF2B5EF4-FFF2-40B4-BE49-F238E27FC236}">
                <a16:creationId xmlns:a16="http://schemas.microsoft.com/office/drawing/2014/main" id="{49BD181C-846A-46EF-81FD-A9494B9467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58456" y="1529179"/>
            <a:ext cx="3771827" cy="4804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0B557-D469-4086-B94F-C694EE888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341776" cy="4571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Do you feel like your confidence is the size of a house plant? Or a Sequoia?</a:t>
            </a:r>
          </a:p>
          <a:p>
            <a:pPr lvl="1"/>
            <a:endParaRPr lang="en-US" sz="2000" dirty="0">
              <a:solidFill>
                <a:srgbClr val="00B050"/>
              </a:solidFill>
            </a:endParaRPr>
          </a:p>
          <a:p>
            <a:pPr lvl="2"/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How deep does your confidence go?</a:t>
            </a:r>
          </a:p>
          <a:p>
            <a:pPr lvl="2"/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What happens to your game management when the wind blows?</a:t>
            </a:r>
          </a:p>
          <a:p>
            <a:pPr lvl="2"/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Their enormous root systems go deep down and wide</a:t>
            </a:r>
          </a:p>
          <a:p>
            <a:pPr lvl="2"/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Trunk growth: It’s all about the base!</a:t>
            </a:r>
          </a:p>
          <a:p>
            <a:endParaRPr lang="en-US" dirty="0"/>
          </a:p>
        </p:txBody>
      </p:sp>
      <p:pic>
        <p:nvPicPr>
          <p:cNvPr id="7" name="Picture 6" descr="A potted plant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8D30016B-986B-4CC5-BFE9-24564B9C21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536524" y="5839719"/>
            <a:ext cx="613127" cy="494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545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2FED2-3CC3-471C-8DCF-0FB82A1B8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07" y="155444"/>
            <a:ext cx="11452195" cy="64050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  <a:t>Confidence</a:t>
            </a:r>
            <a:r>
              <a:rPr lang="en-US" dirty="0"/>
              <a:t> is </a:t>
            </a:r>
            <a:r>
              <a:rPr lang="en-US" dirty="0">
                <a:latin typeface="Algerian" panose="04020705040A02060702" pitchFamily="82" charset="0"/>
              </a:rPr>
              <a:t>strengthened</a:t>
            </a:r>
            <a:r>
              <a:rPr lang="en-US" dirty="0"/>
              <a:t> through </a:t>
            </a:r>
            <a:r>
              <a:rPr lang="en-US" dirty="0">
                <a:latin typeface="Algerian" panose="04020705040A02060702" pitchFamily="82" charset="0"/>
              </a:rPr>
              <a:t>trust</a:t>
            </a:r>
            <a:r>
              <a:rPr lang="en-US" dirty="0"/>
              <a:t> in </a:t>
            </a:r>
            <a:r>
              <a:rPr lang="en-US" dirty="0">
                <a:solidFill>
                  <a:srgbClr val="0070C0"/>
                </a:solidFill>
              </a:rPr>
              <a:t>DEEPER ROOTS</a:t>
            </a:r>
            <a:r>
              <a:rPr lang="en-US" dirty="0"/>
              <a:t>…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7071584-22BC-4D90-AEDA-FBC1FEE751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0217760"/>
              </p:ext>
            </p:extLst>
          </p:nvPr>
        </p:nvGraphicFramePr>
        <p:xfrm>
          <a:off x="603682" y="795946"/>
          <a:ext cx="11212497" cy="5729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A485092-2CB6-462C-AFC1-A2E65C0B7D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402858" y="910449"/>
            <a:ext cx="476351" cy="5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7071584-22BC-4D90-AEDA-FBC1FEE751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0344440"/>
              </p:ext>
            </p:extLst>
          </p:nvPr>
        </p:nvGraphicFramePr>
        <p:xfrm>
          <a:off x="489751" y="479392"/>
          <a:ext cx="11212497" cy="6009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8A609FD-895E-4355-A0A8-D7A0587227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287449" y="621437"/>
            <a:ext cx="749702" cy="82784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78BC02D-BD83-4663-AF9E-310E066D8D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89751" y="479392"/>
            <a:ext cx="1575696" cy="65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5DECB04-483A-40C8-8E00-0848335D9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9394" y="2017821"/>
            <a:ext cx="6773662" cy="2822358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Closing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053918" y="2210541"/>
            <a:ext cx="9055222" cy="428791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Protect your Confidence!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When fatigue sets in during the last few reps, those are the ones that matter most!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When players and coaches try to steal our confidence </a:t>
            </a:r>
          </a:p>
          <a:p>
            <a:pPr marL="457200" lvl="1" indent="0">
              <a:buNone/>
            </a:pPr>
            <a:r>
              <a:rPr lang="en-US" dirty="0"/>
              <a:t>	we must dig deeper and rely on our roots </a:t>
            </a:r>
          </a:p>
          <a:p>
            <a:pPr marL="457200" lvl="1" indent="0">
              <a:buNone/>
            </a:pPr>
            <a:r>
              <a:rPr lang="en-US" dirty="0"/>
              <a:t>		to maintain control and keep making good decisions!</a:t>
            </a:r>
          </a:p>
          <a:p>
            <a:pPr marL="457200" lvl="1" indent="0">
              <a:buNone/>
            </a:pPr>
            <a:r>
              <a:rPr lang="en-US" i="1" dirty="0">
                <a:solidFill>
                  <a:srgbClr val="0070C0"/>
                </a:solidFill>
              </a:rPr>
              <a:t>							Keep officiating </a:t>
            </a:r>
            <a:r>
              <a:rPr lang="en-US" i="1" dirty="0">
                <a:solidFill>
                  <a:srgbClr val="0070C0"/>
                </a:solidFill>
                <a:sym typeface="Wingdings" panose="05000000000000000000" pitchFamily="2" charset="2"/>
              </a:rPr>
              <a:t> </a:t>
            </a:r>
            <a:endParaRPr lang="en-US" i="1" dirty="0">
              <a:solidFill>
                <a:srgbClr val="0070C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7EC59-8642-4FA1-B13D-FB353B0E70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31239" y="1572083"/>
            <a:ext cx="2402025" cy="265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186140" y="1804541"/>
            <a:ext cx="5734050" cy="2219691"/>
          </a:xfrm>
        </p:spPr>
        <p:txBody>
          <a:bodyPr anchor="ctr"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04900" y="3524435"/>
            <a:ext cx="5734050" cy="199482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291183"/>
                </a:solidFill>
              </a:rPr>
              <a:t>Contact Jen Pawol</a:t>
            </a:r>
          </a:p>
          <a:p>
            <a:pPr algn="ctr"/>
            <a:endParaRPr lang="en-US" dirty="0">
              <a:solidFill>
                <a:srgbClr val="291183"/>
              </a:solidFill>
            </a:endParaRPr>
          </a:p>
          <a:p>
            <a:pPr algn="ctr"/>
            <a:r>
              <a:rPr lang="en-US" sz="2000" dirty="0">
                <a:solidFill>
                  <a:srgbClr val="29118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evolve2excellence@gmail.com</a:t>
            </a:r>
            <a:endParaRPr lang="en-US" sz="2000" dirty="0">
              <a:solidFill>
                <a:srgbClr val="291183"/>
              </a:solidFill>
            </a:endParaRPr>
          </a:p>
          <a:p>
            <a:pPr algn="ctr"/>
            <a:endParaRPr lang="en-US" dirty="0">
              <a:solidFill>
                <a:srgbClr val="291183"/>
              </a:solidFill>
            </a:endParaRPr>
          </a:p>
          <a:p>
            <a:pPr algn="ctr"/>
            <a:r>
              <a:rPr lang="en-US" sz="3200" u="sng" dirty="0">
                <a:solidFill>
                  <a:srgbClr val="291183"/>
                </a:solidFill>
              </a:rPr>
              <a:t>www.evolve2excellence.com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2DFE7AE-B4BB-44F2-BB73-AA310008426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4432" r="7943" b="46462"/>
          <a:stretch/>
        </p:blipFill>
        <p:spPr bwMode="auto">
          <a:xfrm>
            <a:off x="8202040" y="3914887"/>
            <a:ext cx="2538830" cy="12139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186A958-933C-4B4A-82EC-FD0FA6D30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807" y="1840515"/>
            <a:ext cx="3677297" cy="156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5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2141122-80FA-4D29-9E98-E2B3A7458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33804" y="383174"/>
            <a:ext cx="9716278" cy="609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1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conifer, plant&#10;&#10;Description automatically generated">
            <a:extLst>
              <a:ext uri="{FF2B5EF4-FFF2-40B4-BE49-F238E27FC236}">
                <a16:creationId xmlns:a16="http://schemas.microsoft.com/office/drawing/2014/main" id="{5DE6609F-7480-4FEA-BB07-07BF868C2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25012" y="586581"/>
            <a:ext cx="7579784" cy="56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8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8F7F-3A50-4DB0-AECA-91419AC58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611" y="120588"/>
            <a:ext cx="10490778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BIG dreams </a:t>
            </a:r>
            <a:r>
              <a:rPr lang="en-US" sz="2800" dirty="0"/>
              <a:t>&amp; </a:t>
            </a:r>
            <a:r>
              <a:rPr lang="en-US" sz="2800" dirty="0">
                <a:solidFill>
                  <a:srgbClr val="92D050"/>
                </a:solidFill>
              </a:rPr>
              <a:t>BIG goals </a:t>
            </a:r>
            <a:r>
              <a:rPr lang="en-US" sz="2800" dirty="0"/>
              <a:t>mean </a:t>
            </a:r>
            <a:r>
              <a:rPr lang="en-US" sz="2800" dirty="0">
                <a:solidFill>
                  <a:srgbClr val="00B0F0"/>
                </a:solidFill>
              </a:rPr>
              <a:t>BIG changes </a:t>
            </a:r>
            <a:r>
              <a:rPr lang="en-US" sz="2800" dirty="0"/>
              <a:t>to your game to get where you want to go = </a:t>
            </a:r>
            <a:r>
              <a:rPr lang="en-US" sz="2800" i="1" dirty="0"/>
              <a:t>post season, moving up levels, crew chief, UIC, Olympics</a:t>
            </a:r>
            <a:endParaRPr lang="en-US" dirty="0"/>
          </a:p>
        </p:txBody>
      </p:sp>
      <p:pic>
        <p:nvPicPr>
          <p:cNvPr id="7" name="Picture 6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F934B6AE-7EE3-4FE3-8A7C-208F0A68B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36809" y="1556346"/>
            <a:ext cx="8918382" cy="478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E3CC-245A-451A-8B9A-A3BE03464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Jen’s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0B557-D469-4086-B94F-C694EE888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600199"/>
            <a:ext cx="10507980" cy="470832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lgerian" panose="04020705040A02060702" pitchFamily="82" charset="0"/>
              </a:rPr>
              <a:t>T</a:t>
            </a:r>
            <a:r>
              <a:rPr lang="en-US" sz="2800" dirty="0"/>
              <a:t>ransitioned from catcher to umpire</a:t>
            </a:r>
          </a:p>
          <a:p>
            <a:r>
              <a:rPr lang="en-US" sz="3600" dirty="0">
                <a:solidFill>
                  <a:srgbClr val="0070C0"/>
                </a:solidFill>
                <a:latin typeface="Algerian" panose="04020705040A02060702" pitchFamily="82" charset="0"/>
              </a:rPr>
              <a:t>O</a:t>
            </a:r>
            <a:r>
              <a:rPr lang="en-US" sz="2800" dirty="0"/>
              <a:t>pportunity to get paid in the sport I love</a:t>
            </a:r>
          </a:p>
          <a:p>
            <a:r>
              <a:rPr lang="en-US" sz="3600" dirty="0">
                <a:solidFill>
                  <a:srgbClr val="0070C0"/>
                </a:solidFill>
                <a:latin typeface="Algerian" panose="04020705040A02060702" pitchFamily="82" charset="0"/>
              </a:rPr>
              <a:t>U</a:t>
            </a:r>
            <a:r>
              <a:rPr lang="en-US" sz="2800" dirty="0"/>
              <a:t>nique career path for a woman</a:t>
            </a:r>
          </a:p>
          <a:p>
            <a:r>
              <a:rPr lang="en-US" sz="3600" dirty="0">
                <a:solidFill>
                  <a:srgbClr val="0070C0"/>
                </a:solidFill>
                <a:latin typeface="Algerian" panose="04020705040A02060702" pitchFamily="82" charset="0"/>
              </a:rPr>
              <a:t>G</a:t>
            </a:r>
            <a:r>
              <a:rPr lang="en-US" sz="2800" dirty="0"/>
              <a:t>o for It attitude!</a:t>
            </a:r>
          </a:p>
          <a:p>
            <a:r>
              <a:rPr lang="en-US" sz="3600" dirty="0">
                <a:solidFill>
                  <a:srgbClr val="0070C0"/>
                </a:solidFill>
                <a:latin typeface="Algerian" panose="04020705040A02060702" pitchFamily="82" charset="0"/>
              </a:rPr>
              <a:t>H</a:t>
            </a:r>
            <a:r>
              <a:rPr lang="en-US" sz="2800" dirty="0"/>
              <a:t>orizon</a:t>
            </a:r>
          </a:p>
          <a:p>
            <a:r>
              <a:rPr lang="en-US" sz="3600" dirty="0">
                <a:solidFill>
                  <a:srgbClr val="0070C0"/>
                </a:solidFill>
                <a:latin typeface="Algerian" panose="04020705040A02060702" pitchFamily="82" charset="0"/>
              </a:rPr>
              <a:t>Calls </a:t>
            </a:r>
            <a:r>
              <a:rPr lang="en-US" i="1" dirty="0"/>
              <a:t>BFA, MFA, K-12 Art Educator, Evolve 2 Excellence LLC Business Owner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8457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41C54B84-EECF-4ADC-92CE-630D488453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04900" y="1670050"/>
            <a:ext cx="3279775" cy="2163763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31" name="Picture 30" descr="A person playing tennis&#10;&#10;Description automatically generated with low confidence">
            <a:extLst>
              <a:ext uri="{FF2B5EF4-FFF2-40B4-BE49-F238E27FC236}">
                <a16:creationId xmlns:a16="http://schemas.microsoft.com/office/drawing/2014/main" id="{FA9CE765-61D1-4BA2-8D6D-F3AB86C0AF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9702"/>
          <a:stretch/>
        </p:blipFill>
        <p:spPr>
          <a:xfrm>
            <a:off x="1104900" y="3902075"/>
            <a:ext cx="3279775" cy="2198688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25" name="Picture 24" descr="A picture containing person, sport, group, crowd&#10;&#10;Description automatically generated">
            <a:extLst>
              <a:ext uri="{FF2B5EF4-FFF2-40B4-BE49-F238E27FC236}">
                <a16:creationId xmlns:a16="http://schemas.microsoft.com/office/drawing/2014/main" id="{F523E7AD-893F-4941-91ED-BE8E7BC629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452938" y="1670050"/>
            <a:ext cx="3189288" cy="2103438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20" name="Picture 19" descr="A picture containing person, grass, player, outdoor&#10;&#10;Description automatically generated">
            <a:extLst>
              <a:ext uri="{FF2B5EF4-FFF2-40B4-BE49-F238E27FC236}">
                <a16:creationId xmlns:a16="http://schemas.microsoft.com/office/drawing/2014/main" id="{22D16D78-0AA9-466C-8656-5C4E0CC155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452938" y="3841750"/>
            <a:ext cx="3189288" cy="2260600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28" name="Picture 27" descr="Hockey players on the ice&#10;&#10;Description automatically generated with low confidence">
            <a:extLst>
              <a:ext uri="{FF2B5EF4-FFF2-40B4-BE49-F238E27FC236}">
                <a16:creationId xmlns:a16="http://schemas.microsoft.com/office/drawing/2014/main" id="{538327AA-B0EF-42AF-98AD-C55793700A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708900" y="1670050"/>
            <a:ext cx="3378200" cy="2224088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</p:spPr>
      </p:pic>
      <p:pic>
        <p:nvPicPr>
          <p:cNvPr id="17" name="Picture 16" descr="A picture containing person, player, sport, athletic game&#10;&#10;Description automatically generated">
            <a:extLst>
              <a:ext uri="{FF2B5EF4-FFF2-40B4-BE49-F238E27FC236}">
                <a16:creationId xmlns:a16="http://schemas.microsoft.com/office/drawing/2014/main" id="{C908B813-E351-466B-86B8-65F75C584E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708900" y="3960813"/>
            <a:ext cx="3378200" cy="2139950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 dirty="0"/>
              <a:t>Let’s Define Confidence</a:t>
            </a:r>
          </a:p>
        </p:txBody>
      </p:sp>
    </p:spTree>
    <p:extLst>
      <p:ext uri="{BB962C8B-B14F-4D97-AF65-F5344CB8AC3E}">
        <p14:creationId xmlns:p14="http://schemas.microsoft.com/office/powerpoint/2010/main" val="2224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</p:spPr>
        <p:txBody>
          <a:bodyPr anchor="b">
            <a:normAutofit/>
          </a:bodyPr>
          <a:lstStyle/>
          <a:p>
            <a:r>
              <a:rPr lang="en-US" dirty="0"/>
              <a:t>Definitions of Confidence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/>
              <a:t>noun: person, place, or thing</a:t>
            </a:r>
          </a:p>
          <a:p>
            <a:r>
              <a:rPr lang="en-US" sz="4000" dirty="0"/>
              <a:t>The feeling or belief that one can rely on someone; firm trust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“we had every confidence in the </a:t>
            </a:r>
            <a:r>
              <a:rPr lang="en-US" u="sng" dirty="0"/>
              <a:t>staff</a:t>
            </a:r>
            <a:r>
              <a:rPr lang="en-US" dirty="0"/>
              <a:t>”</a:t>
            </a:r>
          </a:p>
          <a:p>
            <a:pPr marL="0" indent="0" algn="r">
              <a:buNone/>
            </a:pPr>
            <a:r>
              <a:rPr lang="en-US" sz="1200" dirty="0"/>
              <a:t>- Oxford Languages</a:t>
            </a:r>
          </a:p>
        </p:txBody>
      </p:sp>
      <p:pic>
        <p:nvPicPr>
          <p:cNvPr id="5" name="Picture 4" descr="A group of people on a field&#10;&#10;Description automatically generated with medium confidence">
            <a:extLst>
              <a:ext uri="{FF2B5EF4-FFF2-40B4-BE49-F238E27FC236}">
                <a16:creationId xmlns:a16="http://schemas.microsoft.com/office/drawing/2014/main" id="{39CA99E8-7264-48AE-AA2B-5D5E6EE04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r="8531"/>
          <a:stretch/>
        </p:blipFill>
        <p:spPr>
          <a:xfrm>
            <a:off x="559292" y="1811045"/>
            <a:ext cx="4689821" cy="3844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575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purl.org/dc/terms/"/>
    <ds:schemaRef ds:uri="http://schemas.microsoft.com/office/infopath/2007/PartnerControls"/>
    <ds:schemaRef ds:uri="4873beb7-5857-4685-be1f-d57550cc96cc"/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tf03431380_win32</Template>
  <TotalTime>1978</TotalTime>
  <Words>1636</Words>
  <Application>Microsoft Office PowerPoint</Application>
  <PresentationFormat>Widescreen</PresentationFormat>
  <Paragraphs>382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Abadi</vt:lpstr>
      <vt:lpstr>Algerian</vt:lpstr>
      <vt:lpstr>Arial</vt:lpstr>
      <vt:lpstr>Biome Light</vt:lpstr>
      <vt:lpstr>Bradley Hand ITC</vt:lpstr>
      <vt:lpstr>Britannic Bold</vt:lpstr>
      <vt:lpstr>Calibri</vt:lpstr>
      <vt:lpstr>Castellar</vt:lpstr>
      <vt:lpstr>Chiller</vt:lpstr>
      <vt:lpstr>Copperplate Gothic Bold</vt:lpstr>
      <vt:lpstr>Engravers MT</vt:lpstr>
      <vt:lpstr>Euphemia</vt:lpstr>
      <vt:lpstr>Ink Free</vt:lpstr>
      <vt:lpstr>Plantagenet Cherokee</vt:lpstr>
      <vt:lpstr>Wingdings</vt:lpstr>
      <vt:lpstr>Academic Literature 16x9</vt:lpstr>
      <vt:lpstr>Deeply Rooted  in  confidence</vt:lpstr>
      <vt:lpstr>What size is your confidence level? </vt:lpstr>
      <vt:lpstr>Introduction</vt:lpstr>
      <vt:lpstr>PowerPoint Presentation</vt:lpstr>
      <vt:lpstr>PowerPoint Presentation</vt:lpstr>
      <vt:lpstr>BIG dreams &amp; BIG goals mean BIG changes to your game to get where you want to go = post season, moving up levels, crew chief, UIC, Olympics</vt:lpstr>
      <vt:lpstr>Jen’s Background</vt:lpstr>
      <vt:lpstr>Let’s Define Confidence</vt:lpstr>
      <vt:lpstr>Definitions of Confidence</vt:lpstr>
      <vt:lpstr>Definitions of Confidence</vt:lpstr>
      <vt:lpstr>Definitions of Confidence</vt:lpstr>
      <vt:lpstr>Confidence is strengthened through trust in… </vt:lpstr>
      <vt:lpstr>Game Journal in Excel</vt:lpstr>
      <vt:lpstr>PowerPoint Presentation</vt:lpstr>
      <vt:lpstr>Coaches, Players, Fans will try to steal your confidence with…</vt:lpstr>
      <vt:lpstr>Activity 1</vt:lpstr>
      <vt:lpstr>Activity 1:  Think of a moment, unrelated to sports, when you recently exerted confidence to maintain control of a situation. Write it down.</vt:lpstr>
      <vt:lpstr>Activity 1: Reflect</vt:lpstr>
      <vt:lpstr>Activity 2</vt:lpstr>
      <vt:lpstr>Activity 2: Think of the reason(s) holding you back from becoming better at game management.</vt:lpstr>
      <vt:lpstr>Activity 2: Reflect</vt:lpstr>
      <vt:lpstr>Activity 3</vt:lpstr>
      <vt:lpstr>Activity 3:  Can you recall an experience when you witnessed a fair fight like in wrestling? </vt:lpstr>
      <vt:lpstr>Activity 3: Reflect</vt:lpstr>
      <vt:lpstr>Activity 3: Reflect</vt:lpstr>
      <vt:lpstr>Captain Kirk guided by a sensibility to make decisions  to keep control and protect his ship</vt:lpstr>
      <vt:lpstr>Activity 3: Reflect</vt:lpstr>
      <vt:lpstr>Activity 3: Recentering Our Mindset </vt:lpstr>
      <vt:lpstr>Examples</vt:lpstr>
      <vt:lpstr>Confidence is strengthened through trust in DEEPER ROOTS… </vt:lpstr>
      <vt:lpstr>PowerPoint Presentation</vt:lpstr>
      <vt:lpstr>In Closing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 Pawol</dc:creator>
  <cp:lastModifiedBy>Jen Pawol</cp:lastModifiedBy>
  <cp:revision>8</cp:revision>
  <cp:lastPrinted>2021-02-26T16:23:00Z</cp:lastPrinted>
  <dcterms:created xsi:type="dcterms:W3CDTF">2021-02-24T14:53:59Z</dcterms:created>
  <dcterms:modified xsi:type="dcterms:W3CDTF">2021-02-28T19:08:41Z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