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72" r:id="rId5"/>
    <p:sldId id="271" r:id="rId6"/>
    <p:sldId id="257" r:id="rId7"/>
    <p:sldId id="269" r:id="rId8"/>
    <p:sldId id="270" r:id="rId9"/>
    <p:sldId id="265" r:id="rId10"/>
    <p:sldId id="261" r:id="rId11"/>
    <p:sldId id="259" r:id="rId12"/>
    <p:sldId id="260" r:id="rId13"/>
    <p:sldId id="266" r:id="rId14"/>
    <p:sldId id="268" r:id="rId15"/>
    <p:sldId id="262" r:id="rId16"/>
    <p:sldId id="263" r:id="rId17"/>
    <p:sldId id="267" r:id="rId18"/>
    <p:sldId id="264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965DB-1FBD-4B65-967F-F0974205C20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23A7BC1-CACA-4426-BA27-48357BF85145}">
      <dgm:prSet/>
      <dgm:spPr/>
      <dgm:t>
        <a:bodyPr/>
        <a:lstStyle/>
        <a:p>
          <a:pPr>
            <a:defRPr cap="all"/>
          </a:pPr>
          <a:r>
            <a:rPr lang="en-CA" baseline="0"/>
            <a:t>Judgement</a:t>
          </a:r>
          <a:endParaRPr lang="en-US"/>
        </a:p>
      </dgm:t>
    </dgm:pt>
    <dgm:pt modelId="{A88197BD-928E-4E09-8878-7E23A79CBD5F}" type="parTrans" cxnId="{17F9E4C2-869C-4241-A4F1-D2E418964778}">
      <dgm:prSet/>
      <dgm:spPr/>
      <dgm:t>
        <a:bodyPr/>
        <a:lstStyle/>
        <a:p>
          <a:endParaRPr lang="en-US"/>
        </a:p>
      </dgm:t>
    </dgm:pt>
    <dgm:pt modelId="{79F357E8-2CDB-499F-BCCC-804D8095B8F6}" type="sibTrans" cxnId="{17F9E4C2-869C-4241-A4F1-D2E418964778}">
      <dgm:prSet/>
      <dgm:spPr/>
      <dgm:t>
        <a:bodyPr/>
        <a:lstStyle/>
        <a:p>
          <a:endParaRPr lang="en-US"/>
        </a:p>
      </dgm:t>
    </dgm:pt>
    <dgm:pt modelId="{011582F0-4AB2-4565-8D48-36C9D9E3D196}">
      <dgm:prSet/>
      <dgm:spPr/>
      <dgm:t>
        <a:bodyPr/>
        <a:lstStyle/>
        <a:p>
          <a:pPr>
            <a:defRPr cap="all"/>
          </a:pPr>
          <a:r>
            <a:rPr lang="en-CA" baseline="0"/>
            <a:t>Communication</a:t>
          </a:r>
          <a:endParaRPr lang="en-US"/>
        </a:p>
      </dgm:t>
    </dgm:pt>
    <dgm:pt modelId="{5E7BBA02-F3AA-4D63-9DC3-88F4ABA7D9A7}" type="parTrans" cxnId="{F803C000-EA73-497F-AA3D-AB1B1AC85F92}">
      <dgm:prSet/>
      <dgm:spPr/>
      <dgm:t>
        <a:bodyPr/>
        <a:lstStyle/>
        <a:p>
          <a:endParaRPr lang="en-US"/>
        </a:p>
      </dgm:t>
    </dgm:pt>
    <dgm:pt modelId="{43DF75A4-5527-4830-B78C-C1BEBEA70A02}" type="sibTrans" cxnId="{F803C000-EA73-497F-AA3D-AB1B1AC85F92}">
      <dgm:prSet/>
      <dgm:spPr/>
      <dgm:t>
        <a:bodyPr/>
        <a:lstStyle/>
        <a:p>
          <a:endParaRPr lang="en-US"/>
        </a:p>
      </dgm:t>
    </dgm:pt>
    <dgm:pt modelId="{5059FAC8-9719-442C-BF6E-585BD310B800}">
      <dgm:prSet/>
      <dgm:spPr/>
      <dgm:t>
        <a:bodyPr/>
        <a:lstStyle/>
        <a:p>
          <a:pPr>
            <a:defRPr cap="all"/>
          </a:pPr>
          <a:r>
            <a:rPr lang="en-CA" baseline="0"/>
            <a:t>Personality</a:t>
          </a:r>
          <a:endParaRPr lang="en-US"/>
        </a:p>
      </dgm:t>
    </dgm:pt>
    <dgm:pt modelId="{850C0219-35E5-47DF-B7C0-B86C670FE6EE}" type="parTrans" cxnId="{0F3AC16A-9533-4103-BAD7-91D3736BB179}">
      <dgm:prSet/>
      <dgm:spPr/>
      <dgm:t>
        <a:bodyPr/>
        <a:lstStyle/>
        <a:p>
          <a:endParaRPr lang="en-US"/>
        </a:p>
      </dgm:t>
    </dgm:pt>
    <dgm:pt modelId="{9D4CEBDE-8953-4434-AC14-3557956E128D}" type="sibTrans" cxnId="{0F3AC16A-9533-4103-BAD7-91D3736BB179}">
      <dgm:prSet/>
      <dgm:spPr/>
      <dgm:t>
        <a:bodyPr/>
        <a:lstStyle/>
        <a:p>
          <a:endParaRPr lang="en-US"/>
        </a:p>
      </dgm:t>
    </dgm:pt>
    <dgm:pt modelId="{17860191-A0BE-44AB-82B9-5ED8B7124146}">
      <dgm:prSet/>
      <dgm:spPr/>
      <dgm:t>
        <a:bodyPr/>
        <a:lstStyle/>
        <a:p>
          <a:pPr>
            <a:defRPr cap="all"/>
          </a:pPr>
          <a:r>
            <a:rPr lang="en-CA" baseline="0"/>
            <a:t>Physical skill set</a:t>
          </a:r>
          <a:endParaRPr lang="en-US"/>
        </a:p>
      </dgm:t>
    </dgm:pt>
    <dgm:pt modelId="{3DED0AD7-35BA-4E6C-88C7-21588A8B0B75}" type="parTrans" cxnId="{3FDE1B1D-928E-4366-8283-CE02A1F117E7}">
      <dgm:prSet/>
      <dgm:spPr/>
      <dgm:t>
        <a:bodyPr/>
        <a:lstStyle/>
        <a:p>
          <a:endParaRPr lang="en-US"/>
        </a:p>
      </dgm:t>
    </dgm:pt>
    <dgm:pt modelId="{6CFE0563-7DAC-4D88-9C11-9D68BBAFBF7F}" type="sibTrans" cxnId="{3FDE1B1D-928E-4366-8283-CE02A1F117E7}">
      <dgm:prSet/>
      <dgm:spPr/>
      <dgm:t>
        <a:bodyPr/>
        <a:lstStyle/>
        <a:p>
          <a:endParaRPr lang="en-US"/>
        </a:p>
      </dgm:t>
    </dgm:pt>
    <dgm:pt modelId="{8A3DDAF1-EDD2-4A05-916A-F26CADCCC2BB}" type="pres">
      <dgm:prSet presAssocID="{12E965DB-1FBD-4B65-967F-F0974205C20A}" presName="root" presStyleCnt="0">
        <dgm:presLayoutVars>
          <dgm:dir/>
          <dgm:resizeHandles val="exact"/>
        </dgm:presLayoutVars>
      </dgm:prSet>
      <dgm:spPr/>
    </dgm:pt>
    <dgm:pt modelId="{DDE57810-C779-4A0B-8A63-83B8492749D8}" type="pres">
      <dgm:prSet presAssocID="{523A7BC1-CACA-4426-BA27-48357BF85145}" presName="compNode" presStyleCnt="0"/>
      <dgm:spPr/>
    </dgm:pt>
    <dgm:pt modelId="{C43201F8-8BD9-4BD5-81C2-D111B1D9B0CB}" type="pres">
      <dgm:prSet presAssocID="{523A7BC1-CACA-4426-BA27-48357BF85145}" presName="iconBgRect" presStyleLbl="bgShp" presStyleIdx="0" presStyleCnt="4"/>
      <dgm:spPr/>
    </dgm:pt>
    <dgm:pt modelId="{C139848C-B81A-41F2-BB5B-6C41C2D3C6FF}" type="pres">
      <dgm:prSet presAssocID="{523A7BC1-CACA-4426-BA27-48357BF8514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666D6AA-A4B3-4D50-95A2-B7C8234B736A}" type="pres">
      <dgm:prSet presAssocID="{523A7BC1-CACA-4426-BA27-48357BF85145}" presName="spaceRect" presStyleCnt="0"/>
      <dgm:spPr/>
    </dgm:pt>
    <dgm:pt modelId="{C26D8B64-5BC2-400F-959C-D9D638DC7CF1}" type="pres">
      <dgm:prSet presAssocID="{523A7BC1-CACA-4426-BA27-48357BF85145}" presName="textRect" presStyleLbl="revTx" presStyleIdx="0" presStyleCnt="4">
        <dgm:presLayoutVars>
          <dgm:chMax val="1"/>
          <dgm:chPref val="1"/>
        </dgm:presLayoutVars>
      </dgm:prSet>
      <dgm:spPr/>
    </dgm:pt>
    <dgm:pt modelId="{3FD98EFE-FFAC-4D31-9D16-4573D570F530}" type="pres">
      <dgm:prSet presAssocID="{79F357E8-2CDB-499F-BCCC-804D8095B8F6}" presName="sibTrans" presStyleCnt="0"/>
      <dgm:spPr/>
    </dgm:pt>
    <dgm:pt modelId="{FA60DF4C-2F55-4D85-AD22-68DEB55079C4}" type="pres">
      <dgm:prSet presAssocID="{011582F0-4AB2-4565-8D48-36C9D9E3D196}" presName="compNode" presStyleCnt="0"/>
      <dgm:spPr/>
    </dgm:pt>
    <dgm:pt modelId="{8E62A2C0-5C52-43C7-A772-E02644D7C7DA}" type="pres">
      <dgm:prSet presAssocID="{011582F0-4AB2-4565-8D48-36C9D9E3D196}" presName="iconBgRect" presStyleLbl="bgShp" presStyleIdx="1" presStyleCnt="4"/>
      <dgm:spPr/>
    </dgm:pt>
    <dgm:pt modelId="{42CC6E97-541C-4F5A-8368-D77DE24C4F69}" type="pres">
      <dgm:prSet presAssocID="{011582F0-4AB2-4565-8D48-36C9D9E3D1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B0730D74-C1B6-4CA5-974B-1ED75D762EDF}" type="pres">
      <dgm:prSet presAssocID="{011582F0-4AB2-4565-8D48-36C9D9E3D196}" presName="spaceRect" presStyleCnt="0"/>
      <dgm:spPr/>
    </dgm:pt>
    <dgm:pt modelId="{C0AD8D1C-E33D-4196-B088-12563F535054}" type="pres">
      <dgm:prSet presAssocID="{011582F0-4AB2-4565-8D48-36C9D9E3D196}" presName="textRect" presStyleLbl="revTx" presStyleIdx="1" presStyleCnt="4">
        <dgm:presLayoutVars>
          <dgm:chMax val="1"/>
          <dgm:chPref val="1"/>
        </dgm:presLayoutVars>
      </dgm:prSet>
      <dgm:spPr/>
    </dgm:pt>
    <dgm:pt modelId="{16FE766E-3D8E-48DF-AFA4-C65896A3DB3B}" type="pres">
      <dgm:prSet presAssocID="{43DF75A4-5527-4830-B78C-C1BEBEA70A02}" presName="sibTrans" presStyleCnt="0"/>
      <dgm:spPr/>
    </dgm:pt>
    <dgm:pt modelId="{3826CD41-56DC-4004-B0CB-A8401F495293}" type="pres">
      <dgm:prSet presAssocID="{5059FAC8-9719-442C-BF6E-585BD310B800}" presName="compNode" presStyleCnt="0"/>
      <dgm:spPr/>
    </dgm:pt>
    <dgm:pt modelId="{1B3D8346-45A0-4B70-AB03-B3F0DB0F1756}" type="pres">
      <dgm:prSet presAssocID="{5059FAC8-9719-442C-BF6E-585BD310B800}" presName="iconBgRect" presStyleLbl="bgShp" presStyleIdx="2" presStyleCnt="4"/>
      <dgm:spPr/>
    </dgm:pt>
    <dgm:pt modelId="{A0B73291-2787-4FDB-BBDB-20AFCE8AD4C3}" type="pres">
      <dgm:prSet presAssocID="{5059FAC8-9719-442C-BF6E-585BD310B8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A276575B-94C5-49A3-BF30-2718475C3485}" type="pres">
      <dgm:prSet presAssocID="{5059FAC8-9719-442C-BF6E-585BD310B800}" presName="spaceRect" presStyleCnt="0"/>
      <dgm:spPr/>
    </dgm:pt>
    <dgm:pt modelId="{77E6B9CF-A366-4504-8A6C-E633A1FA2493}" type="pres">
      <dgm:prSet presAssocID="{5059FAC8-9719-442C-BF6E-585BD310B800}" presName="textRect" presStyleLbl="revTx" presStyleIdx="2" presStyleCnt="4">
        <dgm:presLayoutVars>
          <dgm:chMax val="1"/>
          <dgm:chPref val="1"/>
        </dgm:presLayoutVars>
      </dgm:prSet>
      <dgm:spPr/>
    </dgm:pt>
    <dgm:pt modelId="{7B2599C7-B53D-485A-8FC8-0D14E6822EAF}" type="pres">
      <dgm:prSet presAssocID="{9D4CEBDE-8953-4434-AC14-3557956E128D}" presName="sibTrans" presStyleCnt="0"/>
      <dgm:spPr/>
    </dgm:pt>
    <dgm:pt modelId="{FFE6B229-8304-4FEF-B9A4-A2AB63FCA4BE}" type="pres">
      <dgm:prSet presAssocID="{17860191-A0BE-44AB-82B9-5ED8B7124146}" presName="compNode" presStyleCnt="0"/>
      <dgm:spPr/>
    </dgm:pt>
    <dgm:pt modelId="{1BC36842-7E2E-443B-AF94-502A578B7100}" type="pres">
      <dgm:prSet presAssocID="{17860191-A0BE-44AB-82B9-5ED8B7124146}" presName="iconBgRect" presStyleLbl="bgShp" presStyleIdx="3" presStyleCnt="4"/>
      <dgm:spPr/>
    </dgm:pt>
    <dgm:pt modelId="{802817A2-2404-418A-B28B-CC2E07F4CAEA}" type="pres">
      <dgm:prSet presAssocID="{17860191-A0BE-44AB-82B9-5ED8B71241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68B05742-E369-4B4C-A15F-14F9471EC8C5}" type="pres">
      <dgm:prSet presAssocID="{17860191-A0BE-44AB-82B9-5ED8B7124146}" presName="spaceRect" presStyleCnt="0"/>
      <dgm:spPr/>
    </dgm:pt>
    <dgm:pt modelId="{6405D359-FF5E-46E7-A988-1E6BC099E7C9}" type="pres">
      <dgm:prSet presAssocID="{17860191-A0BE-44AB-82B9-5ED8B712414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803C000-EA73-497F-AA3D-AB1B1AC85F92}" srcId="{12E965DB-1FBD-4B65-967F-F0974205C20A}" destId="{011582F0-4AB2-4565-8D48-36C9D9E3D196}" srcOrd="1" destOrd="0" parTransId="{5E7BBA02-F3AA-4D63-9DC3-88F4ABA7D9A7}" sibTransId="{43DF75A4-5527-4830-B78C-C1BEBEA70A02}"/>
    <dgm:cxn modelId="{3FDE1B1D-928E-4366-8283-CE02A1F117E7}" srcId="{12E965DB-1FBD-4B65-967F-F0974205C20A}" destId="{17860191-A0BE-44AB-82B9-5ED8B7124146}" srcOrd="3" destOrd="0" parTransId="{3DED0AD7-35BA-4E6C-88C7-21588A8B0B75}" sibTransId="{6CFE0563-7DAC-4D88-9C11-9D68BBAFBF7F}"/>
    <dgm:cxn modelId="{ECDE071F-8EEA-48C8-9912-5CE59264A1A5}" type="presOf" srcId="{523A7BC1-CACA-4426-BA27-48357BF85145}" destId="{C26D8B64-5BC2-400F-959C-D9D638DC7CF1}" srcOrd="0" destOrd="0" presId="urn:microsoft.com/office/officeart/2018/5/layout/IconCircleLabelList"/>
    <dgm:cxn modelId="{0A3B492E-4599-4ED4-884C-ECBD3C715CCE}" type="presOf" srcId="{011582F0-4AB2-4565-8D48-36C9D9E3D196}" destId="{C0AD8D1C-E33D-4196-B088-12563F535054}" srcOrd="0" destOrd="0" presId="urn:microsoft.com/office/officeart/2018/5/layout/IconCircleLabelList"/>
    <dgm:cxn modelId="{F4453E52-B4E0-4167-A201-9AB0A061BB72}" type="presOf" srcId="{12E965DB-1FBD-4B65-967F-F0974205C20A}" destId="{8A3DDAF1-EDD2-4A05-916A-F26CADCCC2BB}" srcOrd="0" destOrd="0" presId="urn:microsoft.com/office/officeart/2018/5/layout/IconCircleLabelList"/>
    <dgm:cxn modelId="{0E10EC63-BCF6-4A33-AB1E-3B2BBC1529B4}" type="presOf" srcId="{5059FAC8-9719-442C-BF6E-585BD310B800}" destId="{77E6B9CF-A366-4504-8A6C-E633A1FA2493}" srcOrd="0" destOrd="0" presId="urn:microsoft.com/office/officeart/2018/5/layout/IconCircleLabelList"/>
    <dgm:cxn modelId="{0F3AC16A-9533-4103-BAD7-91D3736BB179}" srcId="{12E965DB-1FBD-4B65-967F-F0974205C20A}" destId="{5059FAC8-9719-442C-BF6E-585BD310B800}" srcOrd="2" destOrd="0" parTransId="{850C0219-35E5-47DF-B7C0-B86C670FE6EE}" sibTransId="{9D4CEBDE-8953-4434-AC14-3557956E128D}"/>
    <dgm:cxn modelId="{F8E5EF77-FD47-47FF-AA8B-65EF6C900432}" type="presOf" srcId="{17860191-A0BE-44AB-82B9-5ED8B7124146}" destId="{6405D359-FF5E-46E7-A988-1E6BC099E7C9}" srcOrd="0" destOrd="0" presId="urn:microsoft.com/office/officeart/2018/5/layout/IconCircleLabelList"/>
    <dgm:cxn modelId="{17F9E4C2-869C-4241-A4F1-D2E418964778}" srcId="{12E965DB-1FBD-4B65-967F-F0974205C20A}" destId="{523A7BC1-CACA-4426-BA27-48357BF85145}" srcOrd="0" destOrd="0" parTransId="{A88197BD-928E-4E09-8878-7E23A79CBD5F}" sibTransId="{79F357E8-2CDB-499F-BCCC-804D8095B8F6}"/>
    <dgm:cxn modelId="{D437AF8A-9B78-48E3-B076-98B3369E34C2}" type="presParOf" srcId="{8A3DDAF1-EDD2-4A05-916A-F26CADCCC2BB}" destId="{DDE57810-C779-4A0B-8A63-83B8492749D8}" srcOrd="0" destOrd="0" presId="urn:microsoft.com/office/officeart/2018/5/layout/IconCircleLabelList"/>
    <dgm:cxn modelId="{4B7A3C2A-20AB-4FDC-9CA3-93EC01F0E53C}" type="presParOf" srcId="{DDE57810-C779-4A0B-8A63-83B8492749D8}" destId="{C43201F8-8BD9-4BD5-81C2-D111B1D9B0CB}" srcOrd="0" destOrd="0" presId="urn:microsoft.com/office/officeart/2018/5/layout/IconCircleLabelList"/>
    <dgm:cxn modelId="{23E43ED5-DCB1-4E83-A488-1728C60498AA}" type="presParOf" srcId="{DDE57810-C779-4A0B-8A63-83B8492749D8}" destId="{C139848C-B81A-41F2-BB5B-6C41C2D3C6FF}" srcOrd="1" destOrd="0" presId="urn:microsoft.com/office/officeart/2018/5/layout/IconCircleLabelList"/>
    <dgm:cxn modelId="{7B1C4A77-AFC3-4472-BD14-A3BB2DE4A938}" type="presParOf" srcId="{DDE57810-C779-4A0B-8A63-83B8492749D8}" destId="{3666D6AA-A4B3-4D50-95A2-B7C8234B736A}" srcOrd="2" destOrd="0" presId="urn:microsoft.com/office/officeart/2018/5/layout/IconCircleLabelList"/>
    <dgm:cxn modelId="{01351031-A14E-48BD-9428-C7E84DFBA74E}" type="presParOf" srcId="{DDE57810-C779-4A0B-8A63-83B8492749D8}" destId="{C26D8B64-5BC2-400F-959C-D9D638DC7CF1}" srcOrd="3" destOrd="0" presId="urn:microsoft.com/office/officeart/2018/5/layout/IconCircleLabelList"/>
    <dgm:cxn modelId="{552FA38E-9B09-4907-868B-8B73DCAB866C}" type="presParOf" srcId="{8A3DDAF1-EDD2-4A05-916A-F26CADCCC2BB}" destId="{3FD98EFE-FFAC-4D31-9D16-4573D570F530}" srcOrd="1" destOrd="0" presId="urn:microsoft.com/office/officeart/2018/5/layout/IconCircleLabelList"/>
    <dgm:cxn modelId="{9CEBE96E-DA14-4504-977C-4CDF26C454B2}" type="presParOf" srcId="{8A3DDAF1-EDD2-4A05-916A-F26CADCCC2BB}" destId="{FA60DF4C-2F55-4D85-AD22-68DEB55079C4}" srcOrd="2" destOrd="0" presId="urn:microsoft.com/office/officeart/2018/5/layout/IconCircleLabelList"/>
    <dgm:cxn modelId="{EECE5F07-E4C4-4015-8D97-C3F38CFF1DBC}" type="presParOf" srcId="{FA60DF4C-2F55-4D85-AD22-68DEB55079C4}" destId="{8E62A2C0-5C52-43C7-A772-E02644D7C7DA}" srcOrd="0" destOrd="0" presId="urn:microsoft.com/office/officeart/2018/5/layout/IconCircleLabelList"/>
    <dgm:cxn modelId="{07C359B4-8E4A-482D-9D6F-A9355EDB8B94}" type="presParOf" srcId="{FA60DF4C-2F55-4D85-AD22-68DEB55079C4}" destId="{42CC6E97-541C-4F5A-8368-D77DE24C4F69}" srcOrd="1" destOrd="0" presId="urn:microsoft.com/office/officeart/2018/5/layout/IconCircleLabelList"/>
    <dgm:cxn modelId="{91AC5FA3-9D06-477E-ADFF-D30FAFAF06C0}" type="presParOf" srcId="{FA60DF4C-2F55-4D85-AD22-68DEB55079C4}" destId="{B0730D74-C1B6-4CA5-974B-1ED75D762EDF}" srcOrd="2" destOrd="0" presId="urn:microsoft.com/office/officeart/2018/5/layout/IconCircleLabelList"/>
    <dgm:cxn modelId="{509A751C-4902-41BD-9605-EA808C7B44AF}" type="presParOf" srcId="{FA60DF4C-2F55-4D85-AD22-68DEB55079C4}" destId="{C0AD8D1C-E33D-4196-B088-12563F535054}" srcOrd="3" destOrd="0" presId="urn:microsoft.com/office/officeart/2018/5/layout/IconCircleLabelList"/>
    <dgm:cxn modelId="{21A63780-3413-431A-A12B-C991007F6E33}" type="presParOf" srcId="{8A3DDAF1-EDD2-4A05-916A-F26CADCCC2BB}" destId="{16FE766E-3D8E-48DF-AFA4-C65896A3DB3B}" srcOrd="3" destOrd="0" presId="urn:microsoft.com/office/officeart/2018/5/layout/IconCircleLabelList"/>
    <dgm:cxn modelId="{7247F9BD-9509-4A0F-B357-88A8BF53739C}" type="presParOf" srcId="{8A3DDAF1-EDD2-4A05-916A-F26CADCCC2BB}" destId="{3826CD41-56DC-4004-B0CB-A8401F495293}" srcOrd="4" destOrd="0" presId="urn:microsoft.com/office/officeart/2018/5/layout/IconCircleLabelList"/>
    <dgm:cxn modelId="{2FCB0F96-6368-45C7-A783-4F6324B6B6EA}" type="presParOf" srcId="{3826CD41-56DC-4004-B0CB-A8401F495293}" destId="{1B3D8346-45A0-4B70-AB03-B3F0DB0F1756}" srcOrd="0" destOrd="0" presId="urn:microsoft.com/office/officeart/2018/5/layout/IconCircleLabelList"/>
    <dgm:cxn modelId="{4FD859F3-816C-44AF-818B-76C7F53FB048}" type="presParOf" srcId="{3826CD41-56DC-4004-B0CB-A8401F495293}" destId="{A0B73291-2787-4FDB-BBDB-20AFCE8AD4C3}" srcOrd="1" destOrd="0" presId="urn:microsoft.com/office/officeart/2018/5/layout/IconCircleLabelList"/>
    <dgm:cxn modelId="{2AB381CB-7070-4018-AEEB-F8B18B26CC1C}" type="presParOf" srcId="{3826CD41-56DC-4004-B0CB-A8401F495293}" destId="{A276575B-94C5-49A3-BF30-2718475C3485}" srcOrd="2" destOrd="0" presId="urn:microsoft.com/office/officeart/2018/5/layout/IconCircleLabelList"/>
    <dgm:cxn modelId="{33753D2C-694D-4432-A206-784017A62A69}" type="presParOf" srcId="{3826CD41-56DC-4004-B0CB-A8401F495293}" destId="{77E6B9CF-A366-4504-8A6C-E633A1FA2493}" srcOrd="3" destOrd="0" presId="urn:microsoft.com/office/officeart/2018/5/layout/IconCircleLabelList"/>
    <dgm:cxn modelId="{9F82B249-5E14-4E85-B5BD-598806D06961}" type="presParOf" srcId="{8A3DDAF1-EDD2-4A05-916A-F26CADCCC2BB}" destId="{7B2599C7-B53D-485A-8FC8-0D14E6822EAF}" srcOrd="5" destOrd="0" presId="urn:microsoft.com/office/officeart/2018/5/layout/IconCircleLabelList"/>
    <dgm:cxn modelId="{55CC747D-D1E5-410D-A25C-788F94312CE2}" type="presParOf" srcId="{8A3DDAF1-EDD2-4A05-916A-F26CADCCC2BB}" destId="{FFE6B229-8304-4FEF-B9A4-A2AB63FCA4BE}" srcOrd="6" destOrd="0" presId="urn:microsoft.com/office/officeart/2018/5/layout/IconCircleLabelList"/>
    <dgm:cxn modelId="{28F7C57F-601F-4084-9618-C95E44E27BA2}" type="presParOf" srcId="{FFE6B229-8304-4FEF-B9A4-A2AB63FCA4BE}" destId="{1BC36842-7E2E-443B-AF94-502A578B7100}" srcOrd="0" destOrd="0" presId="urn:microsoft.com/office/officeart/2018/5/layout/IconCircleLabelList"/>
    <dgm:cxn modelId="{EB3520E0-9808-4514-A572-383FC3DFC7EA}" type="presParOf" srcId="{FFE6B229-8304-4FEF-B9A4-A2AB63FCA4BE}" destId="{802817A2-2404-418A-B28B-CC2E07F4CAEA}" srcOrd="1" destOrd="0" presId="urn:microsoft.com/office/officeart/2018/5/layout/IconCircleLabelList"/>
    <dgm:cxn modelId="{673A157D-9E4F-42A1-A1DC-B70F21F0F3F5}" type="presParOf" srcId="{FFE6B229-8304-4FEF-B9A4-A2AB63FCA4BE}" destId="{68B05742-E369-4B4C-A15F-14F9471EC8C5}" srcOrd="2" destOrd="0" presId="urn:microsoft.com/office/officeart/2018/5/layout/IconCircleLabelList"/>
    <dgm:cxn modelId="{4FF8A638-3CA1-4BBF-9449-FC8C0C12AB1D}" type="presParOf" srcId="{FFE6B229-8304-4FEF-B9A4-A2AB63FCA4BE}" destId="{6405D359-FF5E-46E7-A988-1E6BC099E7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D73EE0-C3ED-4FCB-AD71-0AF45C8570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7935EC-EAEF-4277-A2E1-D0707BE400D7}">
      <dgm:prSet/>
      <dgm:spPr/>
      <dgm:t>
        <a:bodyPr/>
        <a:lstStyle/>
        <a:p>
          <a:r>
            <a:rPr lang="en-US" dirty="0"/>
            <a:t>Build</a:t>
          </a:r>
        </a:p>
      </dgm:t>
    </dgm:pt>
    <dgm:pt modelId="{426BD52D-3953-4EC7-9021-2A37C6712700}" type="parTrans" cxnId="{E04B6833-3BB5-4E0D-86B4-D3FE5A6DACCB}">
      <dgm:prSet/>
      <dgm:spPr/>
      <dgm:t>
        <a:bodyPr/>
        <a:lstStyle/>
        <a:p>
          <a:endParaRPr lang="en-US"/>
        </a:p>
      </dgm:t>
    </dgm:pt>
    <dgm:pt modelId="{E8A97520-AA94-4A5A-B9C3-58E3D6C0A901}" type="sibTrans" cxnId="{E04B6833-3BB5-4E0D-86B4-D3FE5A6DACCB}">
      <dgm:prSet/>
      <dgm:spPr/>
      <dgm:t>
        <a:bodyPr/>
        <a:lstStyle/>
        <a:p>
          <a:endParaRPr lang="en-US"/>
        </a:p>
      </dgm:t>
    </dgm:pt>
    <dgm:pt modelId="{85CACFC0-7BF0-4197-81D7-52962294A028}">
      <dgm:prSet/>
      <dgm:spPr/>
      <dgm:t>
        <a:bodyPr/>
        <a:lstStyle/>
        <a:p>
          <a:r>
            <a:rPr lang="en-US" dirty="0"/>
            <a:t>Build Rapport</a:t>
          </a:r>
        </a:p>
      </dgm:t>
    </dgm:pt>
    <dgm:pt modelId="{6EEDD54C-3723-47ED-835A-042AD8D85E2F}" type="parTrans" cxnId="{B58C2F16-0055-4B0D-90FA-5F2EF679D5DC}">
      <dgm:prSet/>
      <dgm:spPr/>
      <dgm:t>
        <a:bodyPr/>
        <a:lstStyle/>
        <a:p>
          <a:endParaRPr lang="en-US"/>
        </a:p>
      </dgm:t>
    </dgm:pt>
    <dgm:pt modelId="{8B24B8D9-86F9-4C3A-924B-1ACF7E9102DC}" type="sibTrans" cxnId="{B58C2F16-0055-4B0D-90FA-5F2EF679D5DC}">
      <dgm:prSet/>
      <dgm:spPr/>
      <dgm:t>
        <a:bodyPr/>
        <a:lstStyle/>
        <a:p>
          <a:endParaRPr lang="en-US"/>
        </a:p>
      </dgm:t>
    </dgm:pt>
    <dgm:pt modelId="{EB2B8B68-12C0-422C-9CDC-5C7B3EA6F84F}">
      <dgm:prSet/>
      <dgm:spPr/>
      <dgm:t>
        <a:bodyPr/>
        <a:lstStyle/>
        <a:p>
          <a:r>
            <a:rPr lang="en-US" dirty="0"/>
            <a:t>open dialogue</a:t>
          </a:r>
        </a:p>
      </dgm:t>
    </dgm:pt>
    <dgm:pt modelId="{6A2EBE20-5561-4694-B0C8-244902C55231}" type="parTrans" cxnId="{EA55B4A2-C674-4DA1-A0F6-0AF27363FF12}">
      <dgm:prSet/>
      <dgm:spPr/>
      <dgm:t>
        <a:bodyPr/>
        <a:lstStyle/>
        <a:p>
          <a:endParaRPr lang="en-US"/>
        </a:p>
      </dgm:t>
    </dgm:pt>
    <dgm:pt modelId="{3032DAF5-77E7-4A55-82C6-32FD998E4A2E}" type="sibTrans" cxnId="{EA55B4A2-C674-4DA1-A0F6-0AF27363FF12}">
      <dgm:prSet/>
      <dgm:spPr/>
      <dgm:t>
        <a:bodyPr/>
        <a:lstStyle/>
        <a:p>
          <a:endParaRPr lang="en-US"/>
        </a:p>
      </dgm:t>
    </dgm:pt>
    <dgm:pt modelId="{9999A593-B1BF-4E69-B5AD-688F7D1B776E}">
      <dgm:prSet/>
      <dgm:spPr/>
      <dgm:t>
        <a:bodyPr/>
        <a:lstStyle/>
        <a:p>
          <a:r>
            <a:rPr lang="en-US"/>
            <a:t>Create</a:t>
          </a:r>
        </a:p>
      </dgm:t>
    </dgm:pt>
    <dgm:pt modelId="{E459CA48-291E-4819-97AF-B290B04594F9}" type="parTrans" cxnId="{C20E8DC6-5948-4256-8036-AB56FA169466}">
      <dgm:prSet/>
      <dgm:spPr/>
      <dgm:t>
        <a:bodyPr/>
        <a:lstStyle/>
        <a:p>
          <a:endParaRPr lang="en-US"/>
        </a:p>
      </dgm:t>
    </dgm:pt>
    <dgm:pt modelId="{895F56B8-F281-4632-8F4A-B1899CB42E81}" type="sibTrans" cxnId="{C20E8DC6-5948-4256-8036-AB56FA169466}">
      <dgm:prSet/>
      <dgm:spPr/>
      <dgm:t>
        <a:bodyPr/>
        <a:lstStyle/>
        <a:p>
          <a:endParaRPr lang="en-US"/>
        </a:p>
      </dgm:t>
    </dgm:pt>
    <dgm:pt modelId="{97625FA7-D02E-4592-A8C1-C2129B9F4363}">
      <dgm:prSet/>
      <dgm:spPr/>
      <dgm:t>
        <a:bodyPr/>
        <a:lstStyle/>
        <a:p>
          <a:r>
            <a:rPr lang="en-US" dirty="0"/>
            <a:t>Create Respect</a:t>
          </a:r>
        </a:p>
      </dgm:t>
    </dgm:pt>
    <dgm:pt modelId="{D5C4EAF9-A86A-424A-866B-1630CD1A6978}" type="parTrans" cxnId="{556ECDF3-063F-46B0-8F9C-AF3D4076DDB7}">
      <dgm:prSet/>
      <dgm:spPr/>
      <dgm:t>
        <a:bodyPr/>
        <a:lstStyle/>
        <a:p>
          <a:endParaRPr lang="en-US"/>
        </a:p>
      </dgm:t>
    </dgm:pt>
    <dgm:pt modelId="{2567040F-E36B-4791-92A5-47F5DC2FECEF}" type="sibTrans" cxnId="{556ECDF3-063F-46B0-8F9C-AF3D4076DDB7}">
      <dgm:prSet/>
      <dgm:spPr/>
      <dgm:t>
        <a:bodyPr/>
        <a:lstStyle/>
        <a:p>
          <a:endParaRPr lang="en-US"/>
        </a:p>
      </dgm:t>
    </dgm:pt>
    <dgm:pt modelId="{15CBF6A1-D5BE-442E-8C30-4031D128A149}">
      <dgm:prSet/>
      <dgm:spPr/>
      <dgm:t>
        <a:bodyPr/>
        <a:lstStyle/>
        <a:p>
          <a:r>
            <a:rPr lang="en-US"/>
            <a:t>For Both you and your teammates</a:t>
          </a:r>
        </a:p>
      </dgm:t>
    </dgm:pt>
    <dgm:pt modelId="{158D37D8-EF02-4524-87D2-D33CFB8AD77B}" type="parTrans" cxnId="{F2494A36-7DE0-44BF-BEDA-9B205F262405}">
      <dgm:prSet/>
      <dgm:spPr/>
      <dgm:t>
        <a:bodyPr/>
        <a:lstStyle/>
        <a:p>
          <a:endParaRPr lang="en-US"/>
        </a:p>
      </dgm:t>
    </dgm:pt>
    <dgm:pt modelId="{36B0BB39-B316-41BD-A15B-87EECF9E668A}" type="sibTrans" cxnId="{F2494A36-7DE0-44BF-BEDA-9B205F262405}">
      <dgm:prSet/>
      <dgm:spPr/>
      <dgm:t>
        <a:bodyPr/>
        <a:lstStyle/>
        <a:p>
          <a:endParaRPr lang="en-US"/>
        </a:p>
      </dgm:t>
    </dgm:pt>
    <dgm:pt modelId="{5D1E81A5-98BE-47D6-B6C3-91066D9004A3}">
      <dgm:prSet/>
      <dgm:spPr/>
      <dgm:t>
        <a:bodyPr/>
        <a:lstStyle/>
        <a:p>
          <a:r>
            <a:rPr lang="en-US"/>
            <a:t>Humanize</a:t>
          </a:r>
        </a:p>
      </dgm:t>
    </dgm:pt>
    <dgm:pt modelId="{9B790E8F-DF7E-483E-9D06-9451BAB22A70}" type="parTrans" cxnId="{1CAFCC8E-2C06-40B3-B3FD-267214E2CC13}">
      <dgm:prSet/>
      <dgm:spPr/>
      <dgm:t>
        <a:bodyPr/>
        <a:lstStyle/>
        <a:p>
          <a:endParaRPr lang="en-US"/>
        </a:p>
      </dgm:t>
    </dgm:pt>
    <dgm:pt modelId="{2C659404-769E-4C4D-966F-29D99F97A7D8}" type="sibTrans" cxnId="{1CAFCC8E-2C06-40B3-B3FD-267214E2CC13}">
      <dgm:prSet/>
      <dgm:spPr/>
      <dgm:t>
        <a:bodyPr/>
        <a:lstStyle/>
        <a:p>
          <a:endParaRPr lang="en-US"/>
        </a:p>
      </dgm:t>
    </dgm:pt>
    <dgm:pt modelId="{438890CE-F0B9-4020-A634-2B525A5D2CB0}">
      <dgm:prSet/>
      <dgm:spPr/>
      <dgm:t>
        <a:bodyPr/>
        <a:lstStyle/>
        <a:p>
          <a:r>
            <a:rPr lang="en-US" dirty="0"/>
            <a:t>Humanize Us</a:t>
          </a:r>
        </a:p>
      </dgm:t>
    </dgm:pt>
    <dgm:pt modelId="{24A46D87-6750-44FE-BD78-34021E9E5BA9}" type="parTrans" cxnId="{D87C3413-EE7A-4D5E-AF04-72F4A61780EE}">
      <dgm:prSet/>
      <dgm:spPr/>
      <dgm:t>
        <a:bodyPr/>
        <a:lstStyle/>
        <a:p>
          <a:endParaRPr lang="en-US"/>
        </a:p>
      </dgm:t>
    </dgm:pt>
    <dgm:pt modelId="{977708DB-9F08-4DEA-8562-4A32ECF72E9D}" type="sibTrans" cxnId="{D87C3413-EE7A-4D5E-AF04-72F4A61780EE}">
      <dgm:prSet/>
      <dgm:spPr/>
      <dgm:t>
        <a:bodyPr/>
        <a:lstStyle/>
        <a:p>
          <a:endParaRPr lang="en-US"/>
        </a:p>
      </dgm:t>
    </dgm:pt>
    <dgm:pt modelId="{F0D847F4-786A-4939-9C28-D4C01663CD6D}">
      <dgm:prSet/>
      <dgm:spPr/>
      <dgm:t>
        <a:bodyPr/>
        <a:lstStyle/>
        <a:p>
          <a:r>
            <a:rPr lang="en-US"/>
            <a:t>FAMILY, WORK, HIGHS AND LOWS OF LIFE</a:t>
          </a:r>
        </a:p>
      </dgm:t>
    </dgm:pt>
    <dgm:pt modelId="{87B30156-7A59-46DF-87B5-C802AFFF1809}" type="parTrans" cxnId="{88B0ABCD-3EBE-44F2-89E8-C3C458B13503}">
      <dgm:prSet/>
      <dgm:spPr/>
      <dgm:t>
        <a:bodyPr/>
        <a:lstStyle/>
        <a:p>
          <a:endParaRPr lang="en-US"/>
        </a:p>
      </dgm:t>
    </dgm:pt>
    <dgm:pt modelId="{EE922773-CE95-4A71-B3E7-1EF248509016}" type="sibTrans" cxnId="{88B0ABCD-3EBE-44F2-89E8-C3C458B13503}">
      <dgm:prSet/>
      <dgm:spPr/>
      <dgm:t>
        <a:bodyPr/>
        <a:lstStyle/>
        <a:p>
          <a:endParaRPr lang="en-US"/>
        </a:p>
      </dgm:t>
    </dgm:pt>
    <dgm:pt modelId="{0E6A8507-B8A5-4A5E-9DF1-36F609BB6918}">
      <dgm:prSet/>
      <dgm:spPr/>
      <dgm:t>
        <a:bodyPr/>
        <a:lstStyle/>
        <a:p>
          <a:r>
            <a:rPr lang="en-US" dirty="0"/>
            <a:t>Foster</a:t>
          </a:r>
        </a:p>
      </dgm:t>
    </dgm:pt>
    <dgm:pt modelId="{B4CA8262-C094-40C4-91B5-B1920AAC17C3}" type="parTrans" cxnId="{DE325B5D-9268-465C-98BB-C1FE297C4BEB}">
      <dgm:prSet/>
      <dgm:spPr/>
      <dgm:t>
        <a:bodyPr/>
        <a:lstStyle/>
        <a:p>
          <a:endParaRPr lang="en-US"/>
        </a:p>
      </dgm:t>
    </dgm:pt>
    <dgm:pt modelId="{5F1A05FF-8EF6-4BE4-A84B-CE0616B9CDB0}" type="sibTrans" cxnId="{DE325B5D-9268-465C-98BB-C1FE297C4BEB}">
      <dgm:prSet/>
      <dgm:spPr/>
      <dgm:t>
        <a:bodyPr/>
        <a:lstStyle/>
        <a:p>
          <a:endParaRPr lang="en-US"/>
        </a:p>
      </dgm:t>
    </dgm:pt>
    <dgm:pt modelId="{6F1AA7A4-A0B6-4719-9264-C7566C87409B}">
      <dgm:prSet/>
      <dgm:spPr/>
      <dgm:t>
        <a:bodyPr/>
        <a:lstStyle/>
        <a:p>
          <a:r>
            <a:rPr lang="en-US" dirty="0"/>
            <a:t>Foster an environment so when times get tough, we can get through it with the respect we have earned AND CREATED.</a:t>
          </a:r>
        </a:p>
      </dgm:t>
    </dgm:pt>
    <dgm:pt modelId="{64008D7F-59CF-4CEE-BA74-DE5AB0D2D5BE}" type="parTrans" cxnId="{21384B15-3029-4E41-88C9-6E9242A9F679}">
      <dgm:prSet/>
      <dgm:spPr/>
      <dgm:t>
        <a:bodyPr/>
        <a:lstStyle/>
        <a:p>
          <a:endParaRPr lang="en-US"/>
        </a:p>
      </dgm:t>
    </dgm:pt>
    <dgm:pt modelId="{A1AF2CAB-6B47-42DB-8A7B-35ECBB769E23}" type="sibTrans" cxnId="{21384B15-3029-4E41-88C9-6E9242A9F679}">
      <dgm:prSet/>
      <dgm:spPr/>
      <dgm:t>
        <a:bodyPr/>
        <a:lstStyle/>
        <a:p>
          <a:endParaRPr lang="en-US"/>
        </a:p>
      </dgm:t>
    </dgm:pt>
    <dgm:pt modelId="{EF188747-C154-4040-9338-3B17D3BE0D41}" type="pres">
      <dgm:prSet presAssocID="{FDD73EE0-C3ED-4FCB-AD71-0AF45C85706B}" presName="Name0" presStyleCnt="0">
        <dgm:presLayoutVars>
          <dgm:dir/>
          <dgm:animLvl val="lvl"/>
          <dgm:resizeHandles val="exact"/>
        </dgm:presLayoutVars>
      </dgm:prSet>
      <dgm:spPr/>
    </dgm:pt>
    <dgm:pt modelId="{87B57BC9-58D9-2E40-A4F0-C230989AB64D}" type="pres">
      <dgm:prSet presAssocID="{717935EC-EAEF-4277-A2E1-D0707BE400D7}" presName="linNode" presStyleCnt="0"/>
      <dgm:spPr/>
    </dgm:pt>
    <dgm:pt modelId="{E8DE543E-AD42-9D4D-8416-191D0484351D}" type="pres">
      <dgm:prSet presAssocID="{717935EC-EAEF-4277-A2E1-D0707BE400D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69F9C84-C76E-3243-8C13-94FC5749A5C1}" type="pres">
      <dgm:prSet presAssocID="{717935EC-EAEF-4277-A2E1-D0707BE400D7}" presName="descendantText" presStyleLbl="alignAccFollowNode1" presStyleIdx="0" presStyleCnt="4">
        <dgm:presLayoutVars>
          <dgm:bulletEnabled val="1"/>
        </dgm:presLayoutVars>
      </dgm:prSet>
      <dgm:spPr/>
    </dgm:pt>
    <dgm:pt modelId="{F59B83B5-0F1C-BF4C-AB2E-ECD24060792E}" type="pres">
      <dgm:prSet presAssocID="{E8A97520-AA94-4A5A-B9C3-58E3D6C0A901}" presName="sp" presStyleCnt="0"/>
      <dgm:spPr/>
    </dgm:pt>
    <dgm:pt modelId="{0A5C2DD8-6A6B-994B-BE12-1C21301C1E05}" type="pres">
      <dgm:prSet presAssocID="{9999A593-B1BF-4E69-B5AD-688F7D1B776E}" presName="linNode" presStyleCnt="0"/>
      <dgm:spPr/>
    </dgm:pt>
    <dgm:pt modelId="{87D1EC0F-6F08-BE4F-BAA0-4BD534A5C851}" type="pres">
      <dgm:prSet presAssocID="{9999A593-B1BF-4E69-B5AD-688F7D1B776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A693680-EEF0-FE4E-A73D-34914353E0EE}" type="pres">
      <dgm:prSet presAssocID="{9999A593-B1BF-4E69-B5AD-688F7D1B776E}" presName="descendantText" presStyleLbl="alignAccFollowNode1" presStyleIdx="1" presStyleCnt="4">
        <dgm:presLayoutVars>
          <dgm:bulletEnabled val="1"/>
        </dgm:presLayoutVars>
      </dgm:prSet>
      <dgm:spPr/>
    </dgm:pt>
    <dgm:pt modelId="{132E84B8-44B7-9441-9D08-6AB098AD81B1}" type="pres">
      <dgm:prSet presAssocID="{895F56B8-F281-4632-8F4A-B1899CB42E81}" presName="sp" presStyleCnt="0"/>
      <dgm:spPr/>
    </dgm:pt>
    <dgm:pt modelId="{612EBB78-153A-1A42-BBCB-7DAEE5252314}" type="pres">
      <dgm:prSet presAssocID="{5D1E81A5-98BE-47D6-B6C3-91066D9004A3}" presName="linNode" presStyleCnt="0"/>
      <dgm:spPr/>
    </dgm:pt>
    <dgm:pt modelId="{3F6E067C-91A2-CC44-9C1A-E73E13FAE7C6}" type="pres">
      <dgm:prSet presAssocID="{5D1E81A5-98BE-47D6-B6C3-91066D9004A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1ACB049-0F80-0747-B246-306B850E578C}" type="pres">
      <dgm:prSet presAssocID="{5D1E81A5-98BE-47D6-B6C3-91066D9004A3}" presName="descendantText" presStyleLbl="alignAccFollowNode1" presStyleIdx="2" presStyleCnt="4">
        <dgm:presLayoutVars>
          <dgm:bulletEnabled val="1"/>
        </dgm:presLayoutVars>
      </dgm:prSet>
      <dgm:spPr/>
    </dgm:pt>
    <dgm:pt modelId="{A82FFDF7-82C5-BB45-BC35-E4571D229FA0}" type="pres">
      <dgm:prSet presAssocID="{2C659404-769E-4C4D-966F-29D99F97A7D8}" presName="sp" presStyleCnt="0"/>
      <dgm:spPr/>
    </dgm:pt>
    <dgm:pt modelId="{36CB7B98-BEA2-4646-A7EF-713CDA9850EF}" type="pres">
      <dgm:prSet presAssocID="{0E6A8507-B8A5-4A5E-9DF1-36F609BB6918}" presName="linNode" presStyleCnt="0"/>
      <dgm:spPr/>
    </dgm:pt>
    <dgm:pt modelId="{02B86EBA-1796-9746-881C-FEE746B700C8}" type="pres">
      <dgm:prSet presAssocID="{0E6A8507-B8A5-4A5E-9DF1-36F609BB691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679018D-8C27-064C-ADF1-127243105A91}" type="pres">
      <dgm:prSet presAssocID="{0E6A8507-B8A5-4A5E-9DF1-36F609BB691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AE666102-A8E6-2A41-BA88-FD1D2AF3710C}" type="presOf" srcId="{5D1E81A5-98BE-47D6-B6C3-91066D9004A3}" destId="{3F6E067C-91A2-CC44-9C1A-E73E13FAE7C6}" srcOrd="0" destOrd="0" presId="urn:microsoft.com/office/officeart/2005/8/layout/vList5"/>
    <dgm:cxn modelId="{D87C3413-EE7A-4D5E-AF04-72F4A61780EE}" srcId="{5D1E81A5-98BE-47D6-B6C3-91066D9004A3}" destId="{438890CE-F0B9-4020-A634-2B525A5D2CB0}" srcOrd="0" destOrd="0" parTransId="{24A46D87-6750-44FE-BD78-34021E9E5BA9}" sibTransId="{977708DB-9F08-4DEA-8562-4A32ECF72E9D}"/>
    <dgm:cxn modelId="{21384B15-3029-4E41-88C9-6E9242A9F679}" srcId="{0E6A8507-B8A5-4A5E-9DF1-36F609BB6918}" destId="{6F1AA7A4-A0B6-4719-9264-C7566C87409B}" srcOrd="0" destOrd="0" parTransId="{64008D7F-59CF-4CEE-BA74-DE5AB0D2D5BE}" sibTransId="{A1AF2CAB-6B47-42DB-8A7B-35ECBB769E23}"/>
    <dgm:cxn modelId="{B58C2F16-0055-4B0D-90FA-5F2EF679D5DC}" srcId="{717935EC-EAEF-4277-A2E1-D0707BE400D7}" destId="{85CACFC0-7BF0-4197-81D7-52962294A028}" srcOrd="0" destOrd="0" parTransId="{6EEDD54C-3723-47ED-835A-042AD8D85E2F}" sibTransId="{8B24B8D9-86F9-4C3A-924B-1ACF7E9102DC}"/>
    <dgm:cxn modelId="{230E9B27-1E83-B64D-8E88-602E7E44416B}" type="presOf" srcId="{EB2B8B68-12C0-422C-9CDC-5C7B3EA6F84F}" destId="{669F9C84-C76E-3243-8C13-94FC5749A5C1}" srcOrd="0" destOrd="1" presId="urn:microsoft.com/office/officeart/2005/8/layout/vList5"/>
    <dgm:cxn modelId="{3B1F7029-C832-1741-B2DC-6C5CB2D573E5}" type="presOf" srcId="{FDD73EE0-C3ED-4FCB-AD71-0AF45C85706B}" destId="{EF188747-C154-4040-9338-3B17D3BE0D41}" srcOrd="0" destOrd="0" presId="urn:microsoft.com/office/officeart/2005/8/layout/vList5"/>
    <dgm:cxn modelId="{E04B6833-3BB5-4E0D-86B4-D3FE5A6DACCB}" srcId="{FDD73EE0-C3ED-4FCB-AD71-0AF45C85706B}" destId="{717935EC-EAEF-4277-A2E1-D0707BE400D7}" srcOrd="0" destOrd="0" parTransId="{426BD52D-3953-4EC7-9021-2A37C6712700}" sibTransId="{E8A97520-AA94-4A5A-B9C3-58E3D6C0A901}"/>
    <dgm:cxn modelId="{F2494A36-7DE0-44BF-BEDA-9B205F262405}" srcId="{97625FA7-D02E-4592-A8C1-C2129B9F4363}" destId="{15CBF6A1-D5BE-442E-8C30-4031D128A149}" srcOrd="0" destOrd="0" parTransId="{158D37D8-EF02-4524-87D2-D33CFB8AD77B}" sibTransId="{36B0BB39-B316-41BD-A15B-87EECF9E668A}"/>
    <dgm:cxn modelId="{388E274C-3E74-FE49-82AF-C9920EAFAA61}" type="presOf" srcId="{85CACFC0-7BF0-4197-81D7-52962294A028}" destId="{669F9C84-C76E-3243-8C13-94FC5749A5C1}" srcOrd="0" destOrd="0" presId="urn:microsoft.com/office/officeart/2005/8/layout/vList5"/>
    <dgm:cxn modelId="{DE325B5D-9268-465C-98BB-C1FE297C4BEB}" srcId="{FDD73EE0-C3ED-4FCB-AD71-0AF45C85706B}" destId="{0E6A8507-B8A5-4A5E-9DF1-36F609BB6918}" srcOrd="3" destOrd="0" parTransId="{B4CA8262-C094-40C4-91B5-B1920AAC17C3}" sibTransId="{5F1A05FF-8EF6-4BE4-A84B-CE0616B9CDB0}"/>
    <dgm:cxn modelId="{2CAAC06C-F9FF-4743-A5F0-E52F46E2D0B0}" type="presOf" srcId="{15CBF6A1-D5BE-442E-8C30-4031D128A149}" destId="{EA693680-EEF0-FE4E-A73D-34914353E0EE}" srcOrd="0" destOrd="1" presId="urn:microsoft.com/office/officeart/2005/8/layout/vList5"/>
    <dgm:cxn modelId="{1CAFCC8E-2C06-40B3-B3FD-267214E2CC13}" srcId="{FDD73EE0-C3ED-4FCB-AD71-0AF45C85706B}" destId="{5D1E81A5-98BE-47D6-B6C3-91066D9004A3}" srcOrd="2" destOrd="0" parTransId="{9B790E8F-DF7E-483E-9D06-9451BAB22A70}" sibTransId="{2C659404-769E-4C4D-966F-29D99F97A7D8}"/>
    <dgm:cxn modelId="{EC1F6C91-5C59-A743-B468-80ADD57CFA70}" type="presOf" srcId="{438890CE-F0B9-4020-A634-2B525A5D2CB0}" destId="{C1ACB049-0F80-0747-B246-306B850E578C}" srcOrd="0" destOrd="0" presId="urn:microsoft.com/office/officeart/2005/8/layout/vList5"/>
    <dgm:cxn modelId="{07288D91-68E9-D04A-87B3-5E143D662FFF}" type="presOf" srcId="{9999A593-B1BF-4E69-B5AD-688F7D1B776E}" destId="{87D1EC0F-6F08-BE4F-BAA0-4BD534A5C851}" srcOrd="0" destOrd="0" presId="urn:microsoft.com/office/officeart/2005/8/layout/vList5"/>
    <dgm:cxn modelId="{EA55B4A2-C674-4DA1-A0F6-0AF27363FF12}" srcId="{85CACFC0-7BF0-4197-81D7-52962294A028}" destId="{EB2B8B68-12C0-422C-9CDC-5C7B3EA6F84F}" srcOrd="0" destOrd="0" parTransId="{6A2EBE20-5561-4694-B0C8-244902C55231}" sibTransId="{3032DAF5-77E7-4A55-82C6-32FD998E4A2E}"/>
    <dgm:cxn modelId="{688E5CAA-6439-9648-BEFB-310009004FE6}" type="presOf" srcId="{F0D847F4-786A-4939-9C28-D4C01663CD6D}" destId="{C1ACB049-0F80-0747-B246-306B850E578C}" srcOrd="0" destOrd="1" presId="urn:microsoft.com/office/officeart/2005/8/layout/vList5"/>
    <dgm:cxn modelId="{5D325BBC-B90B-0041-9387-003548097F6E}" type="presOf" srcId="{717935EC-EAEF-4277-A2E1-D0707BE400D7}" destId="{E8DE543E-AD42-9D4D-8416-191D0484351D}" srcOrd="0" destOrd="0" presId="urn:microsoft.com/office/officeart/2005/8/layout/vList5"/>
    <dgm:cxn modelId="{C20E8DC6-5948-4256-8036-AB56FA169466}" srcId="{FDD73EE0-C3ED-4FCB-AD71-0AF45C85706B}" destId="{9999A593-B1BF-4E69-B5AD-688F7D1B776E}" srcOrd="1" destOrd="0" parTransId="{E459CA48-291E-4819-97AF-B290B04594F9}" sibTransId="{895F56B8-F281-4632-8F4A-B1899CB42E81}"/>
    <dgm:cxn modelId="{88B0ABCD-3EBE-44F2-89E8-C3C458B13503}" srcId="{438890CE-F0B9-4020-A634-2B525A5D2CB0}" destId="{F0D847F4-786A-4939-9C28-D4C01663CD6D}" srcOrd="0" destOrd="0" parTransId="{87B30156-7A59-46DF-87B5-C802AFFF1809}" sibTransId="{EE922773-CE95-4A71-B3E7-1EF248509016}"/>
    <dgm:cxn modelId="{2D0ECDD2-1566-8C4F-BDED-552E1FD25712}" type="presOf" srcId="{97625FA7-D02E-4592-A8C1-C2129B9F4363}" destId="{EA693680-EEF0-FE4E-A73D-34914353E0EE}" srcOrd="0" destOrd="0" presId="urn:microsoft.com/office/officeart/2005/8/layout/vList5"/>
    <dgm:cxn modelId="{A0F6AEF3-AB79-094D-8160-DBBC7DDB1D61}" type="presOf" srcId="{0E6A8507-B8A5-4A5E-9DF1-36F609BB6918}" destId="{02B86EBA-1796-9746-881C-FEE746B700C8}" srcOrd="0" destOrd="0" presId="urn:microsoft.com/office/officeart/2005/8/layout/vList5"/>
    <dgm:cxn modelId="{556ECDF3-063F-46B0-8F9C-AF3D4076DDB7}" srcId="{9999A593-B1BF-4E69-B5AD-688F7D1B776E}" destId="{97625FA7-D02E-4592-A8C1-C2129B9F4363}" srcOrd="0" destOrd="0" parTransId="{D5C4EAF9-A86A-424A-866B-1630CD1A6978}" sibTransId="{2567040F-E36B-4791-92A5-47F5DC2FECEF}"/>
    <dgm:cxn modelId="{AE753BF6-3AD8-8D40-88D5-F198FCDFB87C}" type="presOf" srcId="{6F1AA7A4-A0B6-4719-9264-C7566C87409B}" destId="{D679018D-8C27-064C-ADF1-127243105A91}" srcOrd="0" destOrd="0" presId="urn:microsoft.com/office/officeart/2005/8/layout/vList5"/>
    <dgm:cxn modelId="{EE78CF22-05B6-4040-A85E-4B04ED935EB4}" type="presParOf" srcId="{EF188747-C154-4040-9338-3B17D3BE0D41}" destId="{87B57BC9-58D9-2E40-A4F0-C230989AB64D}" srcOrd="0" destOrd="0" presId="urn:microsoft.com/office/officeart/2005/8/layout/vList5"/>
    <dgm:cxn modelId="{696DD96C-5070-C64A-A783-0738B1192ABA}" type="presParOf" srcId="{87B57BC9-58D9-2E40-A4F0-C230989AB64D}" destId="{E8DE543E-AD42-9D4D-8416-191D0484351D}" srcOrd="0" destOrd="0" presId="urn:microsoft.com/office/officeart/2005/8/layout/vList5"/>
    <dgm:cxn modelId="{07A553F3-8217-0B48-A9DD-1D3241DCA574}" type="presParOf" srcId="{87B57BC9-58D9-2E40-A4F0-C230989AB64D}" destId="{669F9C84-C76E-3243-8C13-94FC5749A5C1}" srcOrd="1" destOrd="0" presId="urn:microsoft.com/office/officeart/2005/8/layout/vList5"/>
    <dgm:cxn modelId="{33801854-F735-3B49-9E57-7293412E51A0}" type="presParOf" srcId="{EF188747-C154-4040-9338-3B17D3BE0D41}" destId="{F59B83B5-0F1C-BF4C-AB2E-ECD24060792E}" srcOrd="1" destOrd="0" presId="urn:microsoft.com/office/officeart/2005/8/layout/vList5"/>
    <dgm:cxn modelId="{FE79860E-14A7-AF43-89B4-D36F01705507}" type="presParOf" srcId="{EF188747-C154-4040-9338-3B17D3BE0D41}" destId="{0A5C2DD8-6A6B-994B-BE12-1C21301C1E05}" srcOrd="2" destOrd="0" presId="urn:microsoft.com/office/officeart/2005/8/layout/vList5"/>
    <dgm:cxn modelId="{5AE596D4-53A7-0041-BB66-4C247409FF02}" type="presParOf" srcId="{0A5C2DD8-6A6B-994B-BE12-1C21301C1E05}" destId="{87D1EC0F-6F08-BE4F-BAA0-4BD534A5C851}" srcOrd="0" destOrd="0" presId="urn:microsoft.com/office/officeart/2005/8/layout/vList5"/>
    <dgm:cxn modelId="{337F4E52-BFCE-CF4C-9D31-C303EDB71D55}" type="presParOf" srcId="{0A5C2DD8-6A6B-994B-BE12-1C21301C1E05}" destId="{EA693680-EEF0-FE4E-A73D-34914353E0EE}" srcOrd="1" destOrd="0" presId="urn:microsoft.com/office/officeart/2005/8/layout/vList5"/>
    <dgm:cxn modelId="{172FB7F1-313D-404B-9EB5-6B8A2EB0AEEB}" type="presParOf" srcId="{EF188747-C154-4040-9338-3B17D3BE0D41}" destId="{132E84B8-44B7-9441-9D08-6AB098AD81B1}" srcOrd="3" destOrd="0" presId="urn:microsoft.com/office/officeart/2005/8/layout/vList5"/>
    <dgm:cxn modelId="{D65FD3E3-86B7-9D48-80CB-7D59E2CB5F8F}" type="presParOf" srcId="{EF188747-C154-4040-9338-3B17D3BE0D41}" destId="{612EBB78-153A-1A42-BBCB-7DAEE5252314}" srcOrd="4" destOrd="0" presId="urn:microsoft.com/office/officeart/2005/8/layout/vList5"/>
    <dgm:cxn modelId="{10165C19-DEB5-3F42-8AC3-8874343D5E62}" type="presParOf" srcId="{612EBB78-153A-1A42-BBCB-7DAEE5252314}" destId="{3F6E067C-91A2-CC44-9C1A-E73E13FAE7C6}" srcOrd="0" destOrd="0" presId="urn:microsoft.com/office/officeart/2005/8/layout/vList5"/>
    <dgm:cxn modelId="{59FB06AF-3F0D-0D46-9D05-741C0C8BAA29}" type="presParOf" srcId="{612EBB78-153A-1A42-BBCB-7DAEE5252314}" destId="{C1ACB049-0F80-0747-B246-306B850E578C}" srcOrd="1" destOrd="0" presId="urn:microsoft.com/office/officeart/2005/8/layout/vList5"/>
    <dgm:cxn modelId="{FB4BA097-2094-2444-8BA3-C92C497C8FE8}" type="presParOf" srcId="{EF188747-C154-4040-9338-3B17D3BE0D41}" destId="{A82FFDF7-82C5-BB45-BC35-E4571D229FA0}" srcOrd="5" destOrd="0" presId="urn:microsoft.com/office/officeart/2005/8/layout/vList5"/>
    <dgm:cxn modelId="{6207C093-3BFA-454F-BCF1-22940D6EF72D}" type="presParOf" srcId="{EF188747-C154-4040-9338-3B17D3BE0D41}" destId="{36CB7B98-BEA2-4646-A7EF-713CDA9850EF}" srcOrd="6" destOrd="0" presId="urn:microsoft.com/office/officeart/2005/8/layout/vList5"/>
    <dgm:cxn modelId="{79C0D062-63AB-AC44-A318-D9F91193CBD5}" type="presParOf" srcId="{36CB7B98-BEA2-4646-A7EF-713CDA9850EF}" destId="{02B86EBA-1796-9746-881C-FEE746B700C8}" srcOrd="0" destOrd="0" presId="urn:microsoft.com/office/officeart/2005/8/layout/vList5"/>
    <dgm:cxn modelId="{2B795CC1-6CB2-824C-8486-70799AE6737B}" type="presParOf" srcId="{36CB7B98-BEA2-4646-A7EF-713CDA9850EF}" destId="{D679018D-8C27-064C-ADF1-127243105A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E1AFF-8010-40F3-A42B-364B487A929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96013A3-2815-4612-BEB8-AB76B01FD0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1. verbal</a:t>
          </a:r>
          <a:endParaRPr lang="en-US"/>
        </a:p>
      </dgm:t>
    </dgm:pt>
    <dgm:pt modelId="{D37EFCC2-76CD-4264-8147-2774DB48C87D}" type="parTrans" cxnId="{90EBDEAE-AC24-4316-AB18-7E99CCAD3566}">
      <dgm:prSet/>
      <dgm:spPr/>
      <dgm:t>
        <a:bodyPr/>
        <a:lstStyle/>
        <a:p>
          <a:endParaRPr lang="en-US"/>
        </a:p>
      </dgm:t>
    </dgm:pt>
    <dgm:pt modelId="{1E3300DF-549B-44E2-8FB5-7A7D888CC2C0}" type="sibTrans" cxnId="{90EBDEAE-AC24-4316-AB18-7E99CCAD3566}">
      <dgm:prSet/>
      <dgm:spPr/>
      <dgm:t>
        <a:bodyPr/>
        <a:lstStyle/>
        <a:p>
          <a:endParaRPr lang="en-US"/>
        </a:p>
      </dgm:t>
    </dgm:pt>
    <dgm:pt modelId="{51241567-2B28-411D-B85F-127D1478ACD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2. non-verbal</a:t>
          </a:r>
          <a:endParaRPr lang="en-US"/>
        </a:p>
      </dgm:t>
    </dgm:pt>
    <dgm:pt modelId="{D778D2BF-0F13-4A95-AB88-2B63CB27E4A4}" type="parTrans" cxnId="{983C0F23-46EB-45AC-BC38-CB752B5EECEB}">
      <dgm:prSet/>
      <dgm:spPr/>
      <dgm:t>
        <a:bodyPr/>
        <a:lstStyle/>
        <a:p>
          <a:endParaRPr lang="en-US"/>
        </a:p>
      </dgm:t>
    </dgm:pt>
    <dgm:pt modelId="{5E507F09-AFDB-4125-A06C-C5B42B6ED318}" type="sibTrans" cxnId="{983C0F23-46EB-45AC-BC38-CB752B5EECEB}">
      <dgm:prSet/>
      <dgm:spPr/>
      <dgm:t>
        <a:bodyPr/>
        <a:lstStyle/>
        <a:p>
          <a:endParaRPr lang="en-US"/>
        </a:p>
      </dgm:t>
    </dgm:pt>
    <dgm:pt modelId="{8FD91CB8-1418-4855-9361-BA5587B34F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3. listening</a:t>
          </a:r>
          <a:endParaRPr lang="en-US"/>
        </a:p>
      </dgm:t>
    </dgm:pt>
    <dgm:pt modelId="{B565BE4D-7459-4CD8-9332-DBAAD4BD396E}" type="parTrans" cxnId="{102A67CE-46C3-4AA4-ACF1-BB335E99F44E}">
      <dgm:prSet/>
      <dgm:spPr/>
      <dgm:t>
        <a:bodyPr/>
        <a:lstStyle/>
        <a:p>
          <a:endParaRPr lang="en-US"/>
        </a:p>
      </dgm:t>
    </dgm:pt>
    <dgm:pt modelId="{619581DD-646E-4D7C-9E2A-62FA09ACED5E}" type="sibTrans" cxnId="{102A67CE-46C3-4AA4-ACF1-BB335E99F44E}">
      <dgm:prSet/>
      <dgm:spPr/>
      <dgm:t>
        <a:bodyPr/>
        <a:lstStyle/>
        <a:p>
          <a:endParaRPr lang="en-US"/>
        </a:p>
      </dgm:t>
    </dgm:pt>
    <dgm:pt modelId="{5E397119-0013-4A34-8B8D-979C226EE33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4. visual communication</a:t>
          </a:r>
          <a:endParaRPr lang="en-US"/>
        </a:p>
      </dgm:t>
    </dgm:pt>
    <dgm:pt modelId="{CB5C6D85-B773-4277-8D6B-A3CEFAC76900}" type="parTrans" cxnId="{40F03A3F-DB12-4C0A-AF9A-61DE54282E8F}">
      <dgm:prSet/>
      <dgm:spPr/>
      <dgm:t>
        <a:bodyPr/>
        <a:lstStyle/>
        <a:p>
          <a:endParaRPr lang="en-US"/>
        </a:p>
      </dgm:t>
    </dgm:pt>
    <dgm:pt modelId="{CD2659FB-3D2C-490D-906A-AE110D9E7167}" type="sibTrans" cxnId="{40F03A3F-DB12-4C0A-AF9A-61DE54282E8F}">
      <dgm:prSet/>
      <dgm:spPr/>
      <dgm:t>
        <a:bodyPr/>
        <a:lstStyle/>
        <a:p>
          <a:endParaRPr lang="en-US"/>
        </a:p>
      </dgm:t>
    </dgm:pt>
    <dgm:pt modelId="{ADA79956-5BB1-4CB6-AB67-CBC8646583D8}" type="pres">
      <dgm:prSet presAssocID="{9AEE1AFF-8010-40F3-A42B-364B487A929C}" presName="root" presStyleCnt="0">
        <dgm:presLayoutVars>
          <dgm:dir/>
          <dgm:resizeHandles val="exact"/>
        </dgm:presLayoutVars>
      </dgm:prSet>
      <dgm:spPr/>
    </dgm:pt>
    <dgm:pt modelId="{CAD0DCDD-3602-49E2-A1C8-F10630B09E04}" type="pres">
      <dgm:prSet presAssocID="{896013A3-2815-4612-BEB8-AB76B01FD0F3}" presName="compNode" presStyleCnt="0"/>
      <dgm:spPr/>
    </dgm:pt>
    <dgm:pt modelId="{B6432423-D604-4C99-A7D2-834661FC079E}" type="pres">
      <dgm:prSet presAssocID="{896013A3-2815-4612-BEB8-AB76B01FD0F3}" presName="iconBgRect" presStyleLbl="bgShp" presStyleIdx="0" presStyleCnt="4"/>
      <dgm:spPr/>
    </dgm:pt>
    <dgm:pt modelId="{E38892B4-C5A4-45A3-B70C-0F3A755A8D02}" type="pres">
      <dgm:prSet presAssocID="{896013A3-2815-4612-BEB8-AB76B01FD0F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E0DD8E5-9EEE-4FA1-A4A9-5DA8D1205A74}" type="pres">
      <dgm:prSet presAssocID="{896013A3-2815-4612-BEB8-AB76B01FD0F3}" presName="spaceRect" presStyleCnt="0"/>
      <dgm:spPr/>
    </dgm:pt>
    <dgm:pt modelId="{A254BFBC-9785-4572-8AF9-3D3B89F20051}" type="pres">
      <dgm:prSet presAssocID="{896013A3-2815-4612-BEB8-AB76B01FD0F3}" presName="textRect" presStyleLbl="revTx" presStyleIdx="0" presStyleCnt="4">
        <dgm:presLayoutVars>
          <dgm:chMax val="1"/>
          <dgm:chPref val="1"/>
        </dgm:presLayoutVars>
      </dgm:prSet>
      <dgm:spPr/>
    </dgm:pt>
    <dgm:pt modelId="{45831327-A2C9-441B-97FD-27D25D19E2CB}" type="pres">
      <dgm:prSet presAssocID="{1E3300DF-549B-44E2-8FB5-7A7D888CC2C0}" presName="sibTrans" presStyleCnt="0"/>
      <dgm:spPr/>
    </dgm:pt>
    <dgm:pt modelId="{5C97DA4E-DF64-49CE-B93A-7DE26F3A8629}" type="pres">
      <dgm:prSet presAssocID="{51241567-2B28-411D-B85F-127D1478ACD0}" presName="compNode" presStyleCnt="0"/>
      <dgm:spPr/>
    </dgm:pt>
    <dgm:pt modelId="{9C8FDBBE-DFF7-47A5-9734-C7CE79C12233}" type="pres">
      <dgm:prSet presAssocID="{51241567-2B28-411D-B85F-127D1478ACD0}" presName="iconBgRect" presStyleLbl="bgShp" presStyleIdx="1" presStyleCnt="4"/>
      <dgm:spPr/>
    </dgm:pt>
    <dgm:pt modelId="{CC1E715E-ACD8-4839-8355-3FA155CAD02A}" type="pres">
      <dgm:prSet presAssocID="{51241567-2B28-411D-B85F-127D1478ACD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B2AF6039-C65E-4D27-94DA-7FD5332A2510}" type="pres">
      <dgm:prSet presAssocID="{51241567-2B28-411D-B85F-127D1478ACD0}" presName="spaceRect" presStyleCnt="0"/>
      <dgm:spPr/>
    </dgm:pt>
    <dgm:pt modelId="{21015FA6-6FFB-4C08-A81A-BD9058F5112E}" type="pres">
      <dgm:prSet presAssocID="{51241567-2B28-411D-B85F-127D1478ACD0}" presName="textRect" presStyleLbl="revTx" presStyleIdx="1" presStyleCnt="4">
        <dgm:presLayoutVars>
          <dgm:chMax val="1"/>
          <dgm:chPref val="1"/>
        </dgm:presLayoutVars>
      </dgm:prSet>
      <dgm:spPr/>
    </dgm:pt>
    <dgm:pt modelId="{2FB18A2F-566F-4DDF-88CD-89615410B55A}" type="pres">
      <dgm:prSet presAssocID="{5E507F09-AFDB-4125-A06C-C5B42B6ED318}" presName="sibTrans" presStyleCnt="0"/>
      <dgm:spPr/>
    </dgm:pt>
    <dgm:pt modelId="{C2CD9C8C-B802-4EC9-8A8C-F0180C7A86C7}" type="pres">
      <dgm:prSet presAssocID="{8FD91CB8-1418-4855-9361-BA5587B34FD1}" presName="compNode" presStyleCnt="0"/>
      <dgm:spPr/>
    </dgm:pt>
    <dgm:pt modelId="{18FA531A-42C1-4BDD-88B4-DF77DFEDCEDC}" type="pres">
      <dgm:prSet presAssocID="{8FD91CB8-1418-4855-9361-BA5587B34FD1}" presName="iconBgRect" presStyleLbl="bgShp" presStyleIdx="2" presStyleCnt="4"/>
      <dgm:spPr/>
    </dgm:pt>
    <dgm:pt modelId="{A61ADC78-1D3B-4346-B840-11112C95D9A6}" type="pres">
      <dgm:prSet presAssocID="{8FD91CB8-1418-4855-9361-BA5587B34F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A85E4A94-5CE0-4F9A-B251-D0C5AE0CFCDF}" type="pres">
      <dgm:prSet presAssocID="{8FD91CB8-1418-4855-9361-BA5587B34FD1}" presName="spaceRect" presStyleCnt="0"/>
      <dgm:spPr/>
    </dgm:pt>
    <dgm:pt modelId="{3B49234C-412C-4409-8681-D07B50E857B6}" type="pres">
      <dgm:prSet presAssocID="{8FD91CB8-1418-4855-9361-BA5587B34FD1}" presName="textRect" presStyleLbl="revTx" presStyleIdx="2" presStyleCnt="4">
        <dgm:presLayoutVars>
          <dgm:chMax val="1"/>
          <dgm:chPref val="1"/>
        </dgm:presLayoutVars>
      </dgm:prSet>
      <dgm:spPr/>
    </dgm:pt>
    <dgm:pt modelId="{BB6CBD81-5B96-4B7F-B0E7-688884BA93B7}" type="pres">
      <dgm:prSet presAssocID="{619581DD-646E-4D7C-9E2A-62FA09ACED5E}" presName="sibTrans" presStyleCnt="0"/>
      <dgm:spPr/>
    </dgm:pt>
    <dgm:pt modelId="{A3F36A95-E665-4F6D-864E-329E7F4A61CC}" type="pres">
      <dgm:prSet presAssocID="{5E397119-0013-4A34-8B8D-979C226EE332}" presName="compNode" presStyleCnt="0"/>
      <dgm:spPr/>
    </dgm:pt>
    <dgm:pt modelId="{A86B5CCB-18C7-4590-9DC4-93868F54BC05}" type="pres">
      <dgm:prSet presAssocID="{5E397119-0013-4A34-8B8D-979C226EE332}" presName="iconBgRect" presStyleLbl="bgShp" presStyleIdx="3" presStyleCnt="4"/>
      <dgm:spPr/>
    </dgm:pt>
    <dgm:pt modelId="{4B3538B8-C28E-48FA-8FDC-25972416CB99}" type="pres">
      <dgm:prSet presAssocID="{5E397119-0013-4A34-8B8D-979C226EE33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8862607D-2B3E-487E-86B8-1ED52886A152}" type="pres">
      <dgm:prSet presAssocID="{5E397119-0013-4A34-8B8D-979C226EE332}" presName="spaceRect" presStyleCnt="0"/>
      <dgm:spPr/>
    </dgm:pt>
    <dgm:pt modelId="{EC6CF495-E3A3-45F8-ACB0-E76A01880657}" type="pres">
      <dgm:prSet presAssocID="{5E397119-0013-4A34-8B8D-979C226EE33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55A1C14-0FF2-954F-B630-D500D19DDCA7}" type="presOf" srcId="{896013A3-2815-4612-BEB8-AB76B01FD0F3}" destId="{A254BFBC-9785-4572-8AF9-3D3B89F20051}" srcOrd="0" destOrd="0" presId="urn:microsoft.com/office/officeart/2018/5/layout/IconCircleLabelList"/>
    <dgm:cxn modelId="{983C0F23-46EB-45AC-BC38-CB752B5EECEB}" srcId="{9AEE1AFF-8010-40F3-A42B-364B487A929C}" destId="{51241567-2B28-411D-B85F-127D1478ACD0}" srcOrd="1" destOrd="0" parTransId="{D778D2BF-0F13-4A95-AB88-2B63CB27E4A4}" sibTransId="{5E507F09-AFDB-4125-A06C-C5B42B6ED318}"/>
    <dgm:cxn modelId="{40F03A3F-DB12-4C0A-AF9A-61DE54282E8F}" srcId="{9AEE1AFF-8010-40F3-A42B-364B487A929C}" destId="{5E397119-0013-4A34-8B8D-979C226EE332}" srcOrd="3" destOrd="0" parTransId="{CB5C6D85-B773-4277-8D6B-A3CEFAC76900}" sibTransId="{CD2659FB-3D2C-490D-906A-AE110D9E7167}"/>
    <dgm:cxn modelId="{2724A148-5EB6-F947-B082-48830BFCBFD8}" type="presOf" srcId="{9AEE1AFF-8010-40F3-A42B-364B487A929C}" destId="{ADA79956-5BB1-4CB6-AB67-CBC8646583D8}" srcOrd="0" destOrd="0" presId="urn:microsoft.com/office/officeart/2018/5/layout/IconCircleLabelList"/>
    <dgm:cxn modelId="{D8E3BCA2-1DA0-5843-97D7-F4EDA3315AB8}" type="presOf" srcId="{8FD91CB8-1418-4855-9361-BA5587B34FD1}" destId="{3B49234C-412C-4409-8681-D07B50E857B6}" srcOrd="0" destOrd="0" presId="urn:microsoft.com/office/officeart/2018/5/layout/IconCircleLabelList"/>
    <dgm:cxn modelId="{90EBDEAE-AC24-4316-AB18-7E99CCAD3566}" srcId="{9AEE1AFF-8010-40F3-A42B-364B487A929C}" destId="{896013A3-2815-4612-BEB8-AB76B01FD0F3}" srcOrd="0" destOrd="0" parTransId="{D37EFCC2-76CD-4264-8147-2774DB48C87D}" sibTransId="{1E3300DF-549B-44E2-8FB5-7A7D888CC2C0}"/>
    <dgm:cxn modelId="{102A67CE-46C3-4AA4-ACF1-BB335E99F44E}" srcId="{9AEE1AFF-8010-40F3-A42B-364B487A929C}" destId="{8FD91CB8-1418-4855-9361-BA5587B34FD1}" srcOrd="2" destOrd="0" parTransId="{B565BE4D-7459-4CD8-9332-DBAAD4BD396E}" sibTransId="{619581DD-646E-4D7C-9E2A-62FA09ACED5E}"/>
    <dgm:cxn modelId="{21A6D9EA-A93A-F64A-9D74-5905D0E491CE}" type="presOf" srcId="{5E397119-0013-4A34-8B8D-979C226EE332}" destId="{EC6CF495-E3A3-45F8-ACB0-E76A01880657}" srcOrd="0" destOrd="0" presId="urn:microsoft.com/office/officeart/2018/5/layout/IconCircleLabelList"/>
    <dgm:cxn modelId="{5E1226F1-793B-3A4F-A577-D44554AED18E}" type="presOf" srcId="{51241567-2B28-411D-B85F-127D1478ACD0}" destId="{21015FA6-6FFB-4C08-A81A-BD9058F5112E}" srcOrd="0" destOrd="0" presId="urn:microsoft.com/office/officeart/2018/5/layout/IconCircleLabelList"/>
    <dgm:cxn modelId="{892A79E1-C6CC-1447-83C1-8FC45AAF0D1B}" type="presParOf" srcId="{ADA79956-5BB1-4CB6-AB67-CBC8646583D8}" destId="{CAD0DCDD-3602-49E2-A1C8-F10630B09E04}" srcOrd="0" destOrd="0" presId="urn:microsoft.com/office/officeart/2018/5/layout/IconCircleLabelList"/>
    <dgm:cxn modelId="{A105A55C-B9C6-E944-A99F-ADBB92127BBD}" type="presParOf" srcId="{CAD0DCDD-3602-49E2-A1C8-F10630B09E04}" destId="{B6432423-D604-4C99-A7D2-834661FC079E}" srcOrd="0" destOrd="0" presId="urn:microsoft.com/office/officeart/2018/5/layout/IconCircleLabelList"/>
    <dgm:cxn modelId="{F23D04BF-FAAC-9942-88C4-68B46D75703D}" type="presParOf" srcId="{CAD0DCDD-3602-49E2-A1C8-F10630B09E04}" destId="{E38892B4-C5A4-45A3-B70C-0F3A755A8D02}" srcOrd="1" destOrd="0" presId="urn:microsoft.com/office/officeart/2018/5/layout/IconCircleLabelList"/>
    <dgm:cxn modelId="{10F511F4-5F87-6C4F-B198-65F44710C205}" type="presParOf" srcId="{CAD0DCDD-3602-49E2-A1C8-F10630B09E04}" destId="{5E0DD8E5-9EEE-4FA1-A4A9-5DA8D1205A74}" srcOrd="2" destOrd="0" presId="urn:microsoft.com/office/officeart/2018/5/layout/IconCircleLabelList"/>
    <dgm:cxn modelId="{62E2FD31-E3FD-2F49-ACB8-300D6D414F6E}" type="presParOf" srcId="{CAD0DCDD-3602-49E2-A1C8-F10630B09E04}" destId="{A254BFBC-9785-4572-8AF9-3D3B89F20051}" srcOrd="3" destOrd="0" presId="urn:microsoft.com/office/officeart/2018/5/layout/IconCircleLabelList"/>
    <dgm:cxn modelId="{8000A7EA-81A9-9B45-9ED1-A9C17434244C}" type="presParOf" srcId="{ADA79956-5BB1-4CB6-AB67-CBC8646583D8}" destId="{45831327-A2C9-441B-97FD-27D25D19E2CB}" srcOrd="1" destOrd="0" presId="urn:microsoft.com/office/officeart/2018/5/layout/IconCircleLabelList"/>
    <dgm:cxn modelId="{55D0E9DF-AF5F-B044-980A-E542AA335E30}" type="presParOf" srcId="{ADA79956-5BB1-4CB6-AB67-CBC8646583D8}" destId="{5C97DA4E-DF64-49CE-B93A-7DE26F3A8629}" srcOrd="2" destOrd="0" presId="urn:microsoft.com/office/officeart/2018/5/layout/IconCircleLabelList"/>
    <dgm:cxn modelId="{68570F91-B04D-2141-A5BE-0B53E3834F62}" type="presParOf" srcId="{5C97DA4E-DF64-49CE-B93A-7DE26F3A8629}" destId="{9C8FDBBE-DFF7-47A5-9734-C7CE79C12233}" srcOrd="0" destOrd="0" presId="urn:microsoft.com/office/officeart/2018/5/layout/IconCircleLabelList"/>
    <dgm:cxn modelId="{ACF84A02-C8CF-EE4C-B8AF-FA470B0489EA}" type="presParOf" srcId="{5C97DA4E-DF64-49CE-B93A-7DE26F3A8629}" destId="{CC1E715E-ACD8-4839-8355-3FA155CAD02A}" srcOrd="1" destOrd="0" presId="urn:microsoft.com/office/officeart/2018/5/layout/IconCircleLabelList"/>
    <dgm:cxn modelId="{156D6955-4B86-6841-9DE9-BC0EB385F668}" type="presParOf" srcId="{5C97DA4E-DF64-49CE-B93A-7DE26F3A8629}" destId="{B2AF6039-C65E-4D27-94DA-7FD5332A2510}" srcOrd="2" destOrd="0" presId="urn:microsoft.com/office/officeart/2018/5/layout/IconCircleLabelList"/>
    <dgm:cxn modelId="{DD0B3EF0-3C0F-174B-92E2-ED908DD8B45B}" type="presParOf" srcId="{5C97DA4E-DF64-49CE-B93A-7DE26F3A8629}" destId="{21015FA6-6FFB-4C08-A81A-BD9058F5112E}" srcOrd="3" destOrd="0" presId="urn:microsoft.com/office/officeart/2018/5/layout/IconCircleLabelList"/>
    <dgm:cxn modelId="{885D4B2B-4236-204E-A03D-EEEDAEFD40D1}" type="presParOf" srcId="{ADA79956-5BB1-4CB6-AB67-CBC8646583D8}" destId="{2FB18A2F-566F-4DDF-88CD-89615410B55A}" srcOrd="3" destOrd="0" presId="urn:microsoft.com/office/officeart/2018/5/layout/IconCircleLabelList"/>
    <dgm:cxn modelId="{0F60E73F-730B-8B4A-AB80-AFFB97C039F6}" type="presParOf" srcId="{ADA79956-5BB1-4CB6-AB67-CBC8646583D8}" destId="{C2CD9C8C-B802-4EC9-8A8C-F0180C7A86C7}" srcOrd="4" destOrd="0" presId="urn:microsoft.com/office/officeart/2018/5/layout/IconCircleLabelList"/>
    <dgm:cxn modelId="{A5C742E5-0E12-C346-85AB-8082BFB13677}" type="presParOf" srcId="{C2CD9C8C-B802-4EC9-8A8C-F0180C7A86C7}" destId="{18FA531A-42C1-4BDD-88B4-DF77DFEDCEDC}" srcOrd="0" destOrd="0" presId="urn:microsoft.com/office/officeart/2018/5/layout/IconCircleLabelList"/>
    <dgm:cxn modelId="{3B801D1B-5B11-D34B-AEC1-C0FD1E3C6103}" type="presParOf" srcId="{C2CD9C8C-B802-4EC9-8A8C-F0180C7A86C7}" destId="{A61ADC78-1D3B-4346-B840-11112C95D9A6}" srcOrd="1" destOrd="0" presId="urn:microsoft.com/office/officeart/2018/5/layout/IconCircleLabelList"/>
    <dgm:cxn modelId="{4E4781E9-0E2F-D04C-A66B-FF40B00ED660}" type="presParOf" srcId="{C2CD9C8C-B802-4EC9-8A8C-F0180C7A86C7}" destId="{A85E4A94-5CE0-4F9A-B251-D0C5AE0CFCDF}" srcOrd="2" destOrd="0" presId="urn:microsoft.com/office/officeart/2018/5/layout/IconCircleLabelList"/>
    <dgm:cxn modelId="{D3666448-3FEA-2B4E-97CD-497237F16B82}" type="presParOf" srcId="{C2CD9C8C-B802-4EC9-8A8C-F0180C7A86C7}" destId="{3B49234C-412C-4409-8681-D07B50E857B6}" srcOrd="3" destOrd="0" presId="urn:microsoft.com/office/officeart/2018/5/layout/IconCircleLabelList"/>
    <dgm:cxn modelId="{B822AABF-F210-5848-9238-84D96AD726A3}" type="presParOf" srcId="{ADA79956-5BB1-4CB6-AB67-CBC8646583D8}" destId="{BB6CBD81-5B96-4B7F-B0E7-688884BA93B7}" srcOrd="5" destOrd="0" presId="urn:microsoft.com/office/officeart/2018/5/layout/IconCircleLabelList"/>
    <dgm:cxn modelId="{DC922583-4295-8642-8810-1540A075771B}" type="presParOf" srcId="{ADA79956-5BB1-4CB6-AB67-CBC8646583D8}" destId="{A3F36A95-E665-4F6D-864E-329E7F4A61CC}" srcOrd="6" destOrd="0" presId="urn:microsoft.com/office/officeart/2018/5/layout/IconCircleLabelList"/>
    <dgm:cxn modelId="{EB9DE2BF-AB7F-9749-9470-6913A09EBE74}" type="presParOf" srcId="{A3F36A95-E665-4F6D-864E-329E7F4A61CC}" destId="{A86B5CCB-18C7-4590-9DC4-93868F54BC05}" srcOrd="0" destOrd="0" presId="urn:microsoft.com/office/officeart/2018/5/layout/IconCircleLabelList"/>
    <dgm:cxn modelId="{9983783A-9DAB-9A41-BDB7-B8A0CB9EC10A}" type="presParOf" srcId="{A3F36A95-E665-4F6D-864E-329E7F4A61CC}" destId="{4B3538B8-C28E-48FA-8FDC-25972416CB99}" srcOrd="1" destOrd="0" presId="urn:microsoft.com/office/officeart/2018/5/layout/IconCircleLabelList"/>
    <dgm:cxn modelId="{05EDB350-32B4-7D47-BDDF-22FA30A1E7BB}" type="presParOf" srcId="{A3F36A95-E665-4F6D-864E-329E7F4A61CC}" destId="{8862607D-2B3E-487E-86B8-1ED52886A152}" srcOrd="2" destOrd="0" presId="urn:microsoft.com/office/officeart/2018/5/layout/IconCircleLabelList"/>
    <dgm:cxn modelId="{FADF4281-5D19-0545-9815-C6F132B2D545}" type="presParOf" srcId="{A3F36A95-E665-4F6D-864E-329E7F4A61CC}" destId="{EC6CF495-E3A3-45F8-ACB0-E76A0188065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596680-22BC-4C41-8626-DEBCCD286DC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895CFBC-D664-4BCD-9151-8E07D385B597}">
      <dgm:prSet/>
      <dgm:spPr/>
      <dgm:t>
        <a:bodyPr/>
        <a:lstStyle/>
        <a:p>
          <a:pPr>
            <a:defRPr b="1"/>
          </a:pPr>
          <a:r>
            <a:rPr lang="en-CA"/>
            <a:t>Words we use</a:t>
          </a:r>
          <a:endParaRPr lang="en-US"/>
        </a:p>
      </dgm:t>
    </dgm:pt>
    <dgm:pt modelId="{1061E4CE-4064-4ECE-A5CF-8E6829556B4B}" type="parTrans" cxnId="{1FB7F961-9AAF-4F4B-8CE4-E34952D614D9}">
      <dgm:prSet/>
      <dgm:spPr/>
      <dgm:t>
        <a:bodyPr/>
        <a:lstStyle/>
        <a:p>
          <a:endParaRPr lang="en-US"/>
        </a:p>
      </dgm:t>
    </dgm:pt>
    <dgm:pt modelId="{70B4D0E1-9A9A-46F6-BAC9-96708E53C8FD}" type="sibTrans" cxnId="{1FB7F961-9AAF-4F4B-8CE4-E34952D614D9}">
      <dgm:prSet/>
      <dgm:spPr/>
      <dgm:t>
        <a:bodyPr/>
        <a:lstStyle/>
        <a:p>
          <a:endParaRPr lang="en-US"/>
        </a:p>
      </dgm:t>
    </dgm:pt>
    <dgm:pt modelId="{065CFF59-070C-4861-9A97-6E57EFFD19AD}">
      <dgm:prSet/>
      <dgm:spPr/>
      <dgm:t>
        <a:bodyPr/>
        <a:lstStyle/>
        <a:p>
          <a:r>
            <a:rPr lang="en-CA" dirty="0"/>
            <a:t>Do they fit the audience? </a:t>
          </a:r>
          <a:endParaRPr lang="en-US" dirty="0"/>
        </a:p>
      </dgm:t>
    </dgm:pt>
    <dgm:pt modelId="{60883165-5CE5-44CC-A449-095F202D0B6D}" type="parTrans" cxnId="{909ADB1B-52F8-48B8-AF59-16E731259E16}">
      <dgm:prSet/>
      <dgm:spPr/>
      <dgm:t>
        <a:bodyPr/>
        <a:lstStyle/>
        <a:p>
          <a:endParaRPr lang="en-US"/>
        </a:p>
      </dgm:t>
    </dgm:pt>
    <dgm:pt modelId="{E9FB2BD7-DD83-445F-B2A3-FCCF94218E26}" type="sibTrans" cxnId="{909ADB1B-52F8-48B8-AF59-16E731259E16}">
      <dgm:prSet/>
      <dgm:spPr/>
      <dgm:t>
        <a:bodyPr/>
        <a:lstStyle/>
        <a:p>
          <a:endParaRPr lang="en-US"/>
        </a:p>
      </dgm:t>
    </dgm:pt>
    <dgm:pt modelId="{680459EF-88EE-47D2-AF14-59E633972C3E}">
      <dgm:prSet/>
      <dgm:spPr/>
      <dgm:t>
        <a:bodyPr/>
        <a:lstStyle/>
        <a:p>
          <a:pPr>
            <a:defRPr b="1"/>
          </a:pPr>
          <a:r>
            <a:rPr lang="en-CA"/>
            <a:t>Tone we use</a:t>
          </a:r>
          <a:endParaRPr lang="en-US"/>
        </a:p>
      </dgm:t>
    </dgm:pt>
    <dgm:pt modelId="{19943941-6870-4356-8DDE-71DBC6EF2D9E}" type="parTrans" cxnId="{A635830C-E046-4DA4-A837-E6131ADA62A4}">
      <dgm:prSet/>
      <dgm:spPr/>
      <dgm:t>
        <a:bodyPr/>
        <a:lstStyle/>
        <a:p>
          <a:endParaRPr lang="en-US"/>
        </a:p>
      </dgm:t>
    </dgm:pt>
    <dgm:pt modelId="{F7D4CF99-DE11-4871-BC89-4FF89499DC7C}" type="sibTrans" cxnId="{A635830C-E046-4DA4-A837-E6131ADA62A4}">
      <dgm:prSet/>
      <dgm:spPr/>
      <dgm:t>
        <a:bodyPr/>
        <a:lstStyle/>
        <a:p>
          <a:endParaRPr lang="en-US"/>
        </a:p>
      </dgm:t>
    </dgm:pt>
    <dgm:pt modelId="{8ED7015E-9C01-4A16-8102-38A35E92DA9A}">
      <dgm:prSet/>
      <dgm:spPr/>
      <dgm:t>
        <a:bodyPr/>
        <a:lstStyle/>
        <a:p>
          <a:r>
            <a:rPr lang="en-CA"/>
            <a:t>Aggressive</a:t>
          </a:r>
          <a:endParaRPr lang="en-US"/>
        </a:p>
      </dgm:t>
    </dgm:pt>
    <dgm:pt modelId="{8D536740-B86E-4F07-AA71-C430D1DB51FE}" type="parTrans" cxnId="{6927DB6D-1F42-4E6B-A69C-925337366256}">
      <dgm:prSet/>
      <dgm:spPr/>
      <dgm:t>
        <a:bodyPr/>
        <a:lstStyle/>
        <a:p>
          <a:endParaRPr lang="en-US"/>
        </a:p>
      </dgm:t>
    </dgm:pt>
    <dgm:pt modelId="{AA0AB4F3-D748-4692-984D-CB28380B0896}" type="sibTrans" cxnId="{6927DB6D-1F42-4E6B-A69C-925337366256}">
      <dgm:prSet/>
      <dgm:spPr/>
      <dgm:t>
        <a:bodyPr/>
        <a:lstStyle/>
        <a:p>
          <a:endParaRPr lang="en-US"/>
        </a:p>
      </dgm:t>
    </dgm:pt>
    <dgm:pt modelId="{F7D00F59-3F8C-4D2B-86C5-0A0462D12C4D}">
      <dgm:prSet/>
      <dgm:spPr/>
      <dgm:t>
        <a:bodyPr/>
        <a:lstStyle/>
        <a:p>
          <a:r>
            <a:rPr lang="en-CA"/>
            <a:t>Calming</a:t>
          </a:r>
          <a:endParaRPr lang="en-US"/>
        </a:p>
      </dgm:t>
    </dgm:pt>
    <dgm:pt modelId="{8AD1805D-F61B-4AFB-AFC9-49EF9C6F4679}" type="parTrans" cxnId="{F340716E-3603-4A41-B791-2A49047E43F2}">
      <dgm:prSet/>
      <dgm:spPr/>
      <dgm:t>
        <a:bodyPr/>
        <a:lstStyle/>
        <a:p>
          <a:endParaRPr lang="en-US"/>
        </a:p>
      </dgm:t>
    </dgm:pt>
    <dgm:pt modelId="{EEB54DC0-4055-4DA7-B1EB-046373D55415}" type="sibTrans" cxnId="{F340716E-3603-4A41-B791-2A49047E43F2}">
      <dgm:prSet/>
      <dgm:spPr/>
      <dgm:t>
        <a:bodyPr/>
        <a:lstStyle/>
        <a:p>
          <a:endParaRPr lang="en-US"/>
        </a:p>
      </dgm:t>
    </dgm:pt>
    <dgm:pt modelId="{C7BE655B-F76A-452D-9037-FC45A2554DAF}">
      <dgm:prSet/>
      <dgm:spPr/>
      <dgm:t>
        <a:bodyPr/>
        <a:lstStyle/>
        <a:p>
          <a:r>
            <a:rPr lang="en-CA"/>
            <a:t>Pitch</a:t>
          </a:r>
          <a:endParaRPr lang="en-US"/>
        </a:p>
      </dgm:t>
    </dgm:pt>
    <dgm:pt modelId="{8B70661B-A160-4CA0-9AC2-79CF5DD68A14}" type="parTrans" cxnId="{E0405790-361D-40C7-A1A8-39B4A6A7754E}">
      <dgm:prSet/>
      <dgm:spPr/>
      <dgm:t>
        <a:bodyPr/>
        <a:lstStyle/>
        <a:p>
          <a:endParaRPr lang="en-US"/>
        </a:p>
      </dgm:t>
    </dgm:pt>
    <dgm:pt modelId="{8E01BF20-C1AD-4772-B022-6235C8EECAE4}" type="sibTrans" cxnId="{E0405790-361D-40C7-A1A8-39B4A6A7754E}">
      <dgm:prSet/>
      <dgm:spPr/>
      <dgm:t>
        <a:bodyPr/>
        <a:lstStyle/>
        <a:p>
          <a:endParaRPr lang="en-US"/>
        </a:p>
      </dgm:t>
    </dgm:pt>
    <dgm:pt modelId="{991F7929-1842-4802-93C3-525CBD584BE7}">
      <dgm:prSet/>
      <dgm:spPr/>
      <dgm:t>
        <a:bodyPr/>
        <a:lstStyle/>
        <a:p>
          <a:r>
            <a:rPr lang="en-CA"/>
            <a:t>volume</a:t>
          </a:r>
          <a:endParaRPr lang="en-US"/>
        </a:p>
      </dgm:t>
    </dgm:pt>
    <dgm:pt modelId="{03C11C6F-B0B2-47A1-ACEC-184DA7CF34D3}" type="parTrans" cxnId="{C6309EDF-18A6-4ABE-AE1F-165587026EB5}">
      <dgm:prSet/>
      <dgm:spPr/>
      <dgm:t>
        <a:bodyPr/>
        <a:lstStyle/>
        <a:p>
          <a:endParaRPr lang="en-US"/>
        </a:p>
      </dgm:t>
    </dgm:pt>
    <dgm:pt modelId="{8D6967E1-E149-4D1A-B2FA-BC3CA9278979}" type="sibTrans" cxnId="{C6309EDF-18A6-4ABE-AE1F-165587026EB5}">
      <dgm:prSet/>
      <dgm:spPr/>
      <dgm:t>
        <a:bodyPr/>
        <a:lstStyle/>
        <a:p>
          <a:endParaRPr lang="en-US"/>
        </a:p>
      </dgm:t>
    </dgm:pt>
    <dgm:pt modelId="{34DD4123-F157-4599-948F-B8251D53CEB8}" type="pres">
      <dgm:prSet presAssocID="{C3596680-22BC-4C41-8626-DEBCCD286DCF}" presName="root" presStyleCnt="0">
        <dgm:presLayoutVars>
          <dgm:dir/>
          <dgm:resizeHandles val="exact"/>
        </dgm:presLayoutVars>
      </dgm:prSet>
      <dgm:spPr/>
    </dgm:pt>
    <dgm:pt modelId="{2CEE8EC7-2BBE-42FD-A84F-A175AD8F216D}" type="pres">
      <dgm:prSet presAssocID="{F895CFBC-D664-4BCD-9151-8E07D385B597}" presName="compNode" presStyleCnt="0"/>
      <dgm:spPr/>
    </dgm:pt>
    <dgm:pt modelId="{C5E7D2D0-9394-4209-B0BC-62FA17EA2EB2}" type="pres">
      <dgm:prSet presAssocID="{F895CFBC-D664-4BCD-9151-8E07D385B59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5A2545D-AF45-4115-9374-BF968640250F}" type="pres">
      <dgm:prSet presAssocID="{F895CFBC-D664-4BCD-9151-8E07D385B597}" presName="iconSpace" presStyleCnt="0"/>
      <dgm:spPr/>
    </dgm:pt>
    <dgm:pt modelId="{1A385A17-64AD-4AB1-930B-A7CE969F25CB}" type="pres">
      <dgm:prSet presAssocID="{F895CFBC-D664-4BCD-9151-8E07D385B597}" presName="parTx" presStyleLbl="revTx" presStyleIdx="0" presStyleCnt="4">
        <dgm:presLayoutVars>
          <dgm:chMax val="0"/>
          <dgm:chPref val="0"/>
        </dgm:presLayoutVars>
      </dgm:prSet>
      <dgm:spPr/>
    </dgm:pt>
    <dgm:pt modelId="{4635994D-E994-4C1A-80C4-3F202882F159}" type="pres">
      <dgm:prSet presAssocID="{F895CFBC-D664-4BCD-9151-8E07D385B597}" presName="txSpace" presStyleCnt="0"/>
      <dgm:spPr/>
    </dgm:pt>
    <dgm:pt modelId="{926CA204-98AF-4EC9-A6AF-6E64FBCCD6BF}" type="pres">
      <dgm:prSet presAssocID="{F895CFBC-D664-4BCD-9151-8E07D385B597}" presName="desTx" presStyleLbl="revTx" presStyleIdx="1" presStyleCnt="4">
        <dgm:presLayoutVars/>
      </dgm:prSet>
      <dgm:spPr/>
    </dgm:pt>
    <dgm:pt modelId="{ADB7EAAF-84FE-4B20-8FB7-D3FF3B05F4F1}" type="pres">
      <dgm:prSet presAssocID="{70B4D0E1-9A9A-46F6-BAC9-96708E53C8FD}" presName="sibTrans" presStyleCnt="0"/>
      <dgm:spPr/>
    </dgm:pt>
    <dgm:pt modelId="{7BDC3A60-0FDB-45D3-9637-EEF7615302F8}" type="pres">
      <dgm:prSet presAssocID="{680459EF-88EE-47D2-AF14-59E633972C3E}" presName="compNode" presStyleCnt="0"/>
      <dgm:spPr/>
    </dgm:pt>
    <dgm:pt modelId="{2BB63A22-2C2A-4C1C-A029-17274A31E833}" type="pres">
      <dgm:prSet presAssocID="{680459EF-88EE-47D2-AF14-59E633972C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FBA0393C-DED9-42AA-913F-92F6EF56CCF6}" type="pres">
      <dgm:prSet presAssocID="{680459EF-88EE-47D2-AF14-59E633972C3E}" presName="iconSpace" presStyleCnt="0"/>
      <dgm:spPr/>
    </dgm:pt>
    <dgm:pt modelId="{956C2939-A9C0-46A7-B366-17FF478AEA02}" type="pres">
      <dgm:prSet presAssocID="{680459EF-88EE-47D2-AF14-59E633972C3E}" presName="parTx" presStyleLbl="revTx" presStyleIdx="2" presStyleCnt="4">
        <dgm:presLayoutVars>
          <dgm:chMax val="0"/>
          <dgm:chPref val="0"/>
        </dgm:presLayoutVars>
      </dgm:prSet>
      <dgm:spPr/>
    </dgm:pt>
    <dgm:pt modelId="{CB295136-E7AF-48FF-8C8D-353F254C3B84}" type="pres">
      <dgm:prSet presAssocID="{680459EF-88EE-47D2-AF14-59E633972C3E}" presName="txSpace" presStyleCnt="0"/>
      <dgm:spPr/>
    </dgm:pt>
    <dgm:pt modelId="{99E0A6F8-EA5E-4006-9016-0FB73AB94680}" type="pres">
      <dgm:prSet presAssocID="{680459EF-88EE-47D2-AF14-59E633972C3E}" presName="desTx" presStyleLbl="revTx" presStyleIdx="3" presStyleCnt="4">
        <dgm:presLayoutVars/>
      </dgm:prSet>
      <dgm:spPr/>
    </dgm:pt>
  </dgm:ptLst>
  <dgm:cxnLst>
    <dgm:cxn modelId="{A635830C-E046-4DA4-A837-E6131ADA62A4}" srcId="{C3596680-22BC-4C41-8626-DEBCCD286DCF}" destId="{680459EF-88EE-47D2-AF14-59E633972C3E}" srcOrd="1" destOrd="0" parTransId="{19943941-6870-4356-8DDE-71DBC6EF2D9E}" sibTransId="{F7D4CF99-DE11-4871-BC89-4FF89499DC7C}"/>
    <dgm:cxn modelId="{909ADB1B-52F8-48B8-AF59-16E731259E16}" srcId="{F895CFBC-D664-4BCD-9151-8E07D385B597}" destId="{065CFF59-070C-4861-9A97-6E57EFFD19AD}" srcOrd="0" destOrd="0" parTransId="{60883165-5CE5-44CC-A449-095F202D0B6D}" sibTransId="{E9FB2BD7-DD83-445F-B2A3-FCCF94218E26}"/>
    <dgm:cxn modelId="{80E93933-80AD-4398-96D8-BB322292AB57}" type="presOf" srcId="{F895CFBC-D664-4BCD-9151-8E07D385B597}" destId="{1A385A17-64AD-4AB1-930B-A7CE969F25CB}" srcOrd="0" destOrd="0" presId="urn:microsoft.com/office/officeart/2018/5/layout/CenteredIconLabelDescriptionList"/>
    <dgm:cxn modelId="{1FB7F961-9AAF-4F4B-8CE4-E34952D614D9}" srcId="{C3596680-22BC-4C41-8626-DEBCCD286DCF}" destId="{F895CFBC-D664-4BCD-9151-8E07D385B597}" srcOrd="0" destOrd="0" parTransId="{1061E4CE-4064-4ECE-A5CF-8E6829556B4B}" sibTransId="{70B4D0E1-9A9A-46F6-BAC9-96708E53C8FD}"/>
    <dgm:cxn modelId="{6B3AF869-34A4-4AF5-8D03-AAF4B3C857B0}" type="presOf" srcId="{C3596680-22BC-4C41-8626-DEBCCD286DCF}" destId="{34DD4123-F157-4599-948F-B8251D53CEB8}" srcOrd="0" destOrd="0" presId="urn:microsoft.com/office/officeart/2018/5/layout/CenteredIconLabelDescriptionList"/>
    <dgm:cxn modelId="{6927DB6D-1F42-4E6B-A69C-925337366256}" srcId="{680459EF-88EE-47D2-AF14-59E633972C3E}" destId="{8ED7015E-9C01-4A16-8102-38A35E92DA9A}" srcOrd="0" destOrd="0" parTransId="{8D536740-B86E-4F07-AA71-C430D1DB51FE}" sibTransId="{AA0AB4F3-D748-4692-984D-CB28380B0896}"/>
    <dgm:cxn modelId="{F340716E-3603-4A41-B791-2A49047E43F2}" srcId="{680459EF-88EE-47D2-AF14-59E633972C3E}" destId="{F7D00F59-3F8C-4D2B-86C5-0A0462D12C4D}" srcOrd="1" destOrd="0" parTransId="{8AD1805D-F61B-4AFB-AFC9-49EF9C6F4679}" sibTransId="{EEB54DC0-4055-4DA7-B1EB-046373D55415}"/>
    <dgm:cxn modelId="{E8FCB675-A8BB-4B82-BE8D-BFCC76CABEAF}" type="presOf" srcId="{8ED7015E-9C01-4A16-8102-38A35E92DA9A}" destId="{99E0A6F8-EA5E-4006-9016-0FB73AB94680}" srcOrd="0" destOrd="0" presId="urn:microsoft.com/office/officeart/2018/5/layout/CenteredIconLabelDescriptionList"/>
    <dgm:cxn modelId="{BA32587E-E66A-4BAE-BB18-EF8EB115ECED}" type="presOf" srcId="{991F7929-1842-4802-93C3-525CBD584BE7}" destId="{99E0A6F8-EA5E-4006-9016-0FB73AB94680}" srcOrd="0" destOrd="3" presId="urn:microsoft.com/office/officeart/2018/5/layout/CenteredIconLabelDescriptionList"/>
    <dgm:cxn modelId="{E0405790-361D-40C7-A1A8-39B4A6A7754E}" srcId="{680459EF-88EE-47D2-AF14-59E633972C3E}" destId="{C7BE655B-F76A-452D-9037-FC45A2554DAF}" srcOrd="2" destOrd="0" parTransId="{8B70661B-A160-4CA0-9AC2-79CF5DD68A14}" sibTransId="{8E01BF20-C1AD-4772-B022-6235C8EECAE4}"/>
    <dgm:cxn modelId="{9D03DD92-1742-44A5-9853-12FA96F76476}" type="presOf" srcId="{C7BE655B-F76A-452D-9037-FC45A2554DAF}" destId="{99E0A6F8-EA5E-4006-9016-0FB73AB94680}" srcOrd="0" destOrd="2" presId="urn:microsoft.com/office/officeart/2018/5/layout/CenteredIconLabelDescriptionList"/>
    <dgm:cxn modelId="{B7B5D8A9-2B18-402B-856C-24B6B0DD6DD9}" type="presOf" srcId="{F7D00F59-3F8C-4D2B-86C5-0A0462D12C4D}" destId="{99E0A6F8-EA5E-4006-9016-0FB73AB94680}" srcOrd="0" destOrd="1" presId="urn:microsoft.com/office/officeart/2018/5/layout/CenteredIconLabelDescriptionList"/>
    <dgm:cxn modelId="{8C0840CE-24EB-4AC9-87AD-E8B246C581A3}" type="presOf" srcId="{680459EF-88EE-47D2-AF14-59E633972C3E}" destId="{956C2939-A9C0-46A7-B366-17FF478AEA02}" srcOrd="0" destOrd="0" presId="urn:microsoft.com/office/officeart/2018/5/layout/CenteredIconLabelDescriptionList"/>
    <dgm:cxn modelId="{52A0F4D9-D07C-45ED-BA21-4228A274AA8C}" type="presOf" srcId="{065CFF59-070C-4861-9A97-6E57EFFD19AD}" destId="{926CA204-98AF-4EC9-A6AF-6E64FBCCD6BF}" srcOrd="0" destOrd="0" presId="urn:microsoft.com/office/officeart/2018/5/layout/CenteredIconLabelDescriptionList"/>
    <dgm:cxn modelId="{C6309EDF-18A6-4ABE-AE1F-165587026EB5}" srcId="{680459EF-88EE-47D2-AF14-59E633972C3E}" destId="{991F7929-1842-4802-93C3-525CBD584BE7}" srcOrd="3" destOrd="0" parTransId="{03C11C6F-B0B2-47A1-ACEC-184DA7CF34D3}" sibTransId="{8D6967E1-E149-4D1A-B2FA-BC3CA9278979}"/>
    <dgm:cxn modelId="{4D023DFE-9BED-4739-85B2-16F4987231CD}" type="presParOf" srcId="{34DD4123-F157-4599-948F-B8251D53CEB8}" destId="{2CEE8EC7-2BBE-42FD-A84F-A175AD8F216D}" srcOrd="0" destOrd="0" presId="urn:microsoft.com/office/officeart/2018/5/layout/CenteredIconLabelDescriptionList"/>
    <dgm:cxn modelId="{1DF56954-35A4-4B05-BA7D-7354B46D2A0A}" type="presParOf" srcId="{2CEE8EC7-2BBE-42FD-A84F-A175AD8F216D}" destId="{C5E7D2D0-9394-4209-B0BC-62FA17EA2EB2}" srcOrd="0" destOrd="0" presId="urn:microsoft.com/office/officeart/2018/5/layout/CenteredIconLabelDescriptionList"/>
    <dgm:cxn modelId="{76AA9101-E404-4CC2-BDD2-C8AE915EC895}" type="presParOf" srcId="{2CEE8EC7-2BBE-42FD-A84F-A175AD8F216D}" destId="{65A2545D-AF45-4115-9374-BF968640250F}" srcOrd="1" destOrd="0" presId="urn:microsoft.com/office/officeart/2018/5/layout/CenteredIconLabelDescriptionList"/>
    <dgm:cxn modelId="{F280EFD6-7F99-4532-A584-E4F785C28994}" type="presParOf" srcId="{2CEE8EC7-2BBE-42FD-A84F-A175AD8F216D}" destId="{1A385A17-64AD-4AB1-930B-A7CE969F25CB}" srcOrd="2" destOrd="0" presId="urn:microsoft.com/office/officeart/2018/5/layout/CenteredIconLabelDescriptionList"/>
    <dgm:cxn modelId="{704836FC-E6A8-46AC-A44B-D49DB3ECDBDE}" type="presParOf" srcId="{2CEE8EC7-2BBE-42FD-A84F-A175AD8F216D}" destId="{4635994D-E994-4C1A-80C4-3F202882F159}" srcOrd="3" destOrd="0" presId="urn:microsoft.com/office/officeart/2018/5/layout/CenteredIconLabelDescriptionList"/>
    <dgm:cxn modelId="{CEF1D008-B7D7-4E9C-B8C1-1D62444E7822}" type="presParOf" srcId="{2CEE8EC7-2BBE-42FD-A84F-A175AD8F216D}" destId="{926CA204-98AF-4EC9-A6AF-6E64FBCCD6BF}" srcOrd="4" destOrd="0" presId="urn:microsoft.com/office/officeart/2018/5/layout/CenteredIconLabelDescriptionList"/>
    <dgm:cxn modelId="{397CAE59-70A7-4633-AB77-6FCC3AF3332B}" type="presParOf" srcId="{34DD4123-F157-4599-948F-B8251D53CEB8}" destId="{ADB7EAAF-84FE-4B20-8FB7-D3FF3B05F4F1}" srcOrd="1" destOrd="0" presId="urn:microsoft.com/office/officeart/2018/5/layout/CenteredIconLabelDescriptionList"/>
    <dgm:cxn modelId="{49B4C078-D4AE-47DF-86BE-445E3672155F}" type="presParOf" srcId="{34DD4123-F157-4599-948F-B8251D53CEB8}" destId="{7BDC3A60-0FDB-45D3-9637-EEF7615302F8}" srcOrd="2" destOrd="0" presId="urn:microsoft.com/office/officeart/2018/5/layout/CenteredIconLabelDescriptionList"/>
    <dgm:cxn modelId="{F31BDA5E-FCA1-4D60-84E8-6DF01AB9CEE9}" type="presParOf" srcId="{7BDC3A60-0FDB-45D3-9637-EEF7615302F8}" destId="{2BB63A22-2C2A-4C1C-A029-17274A31E833}" srcOrd="0" destOrd="0" presId="urn:microsoft.com/office/officeart/2018/5/layout/CenteredIconLabelDescriptionList"/>
    <dgm:cxn modelId="{452345A0-3A59-450A-9BAB-7C1227BF7329}" type="presParOf" srcId="{7BDC3A60-0FDB-45D3-9637-EEF7615302F8}" destId="{FBA0393C-DED9-42AA-913F-92F6EF56CCF6}" srcOrd="1" destOrd="0" presId="urn:microsoft.com/office/officeart/2018/5/layout/CenteredIconLabelDescriptionList"/>
    <dgm:cxn modelId="{8A316538-D0D8-4504-9924-A5D2417A23CD}" type="presParOf" srcId="{7BDC3A60-0FDB-45D3-9637-EEF7615302F8}" destId="{956C2939-A9C0-46A7-B366-17FF478AEA02}" srcOrd="2" destOrd="0" presId="urn:microsoft.com/office/officeart/2018/5/layout/CenteredIconLabelDescriptionList"/>
    <dgm:cxn modelId="{7B6F69D0-8EA6-4056-B043-62175F33EF21}" type="presParOf" srcId="{7BDC3A60-0FDB-45D3-9637-EEF7615302F8}" destId="{CB295136-E7AF-48FF-8C8D-353F254C3B84}" srcOrd="3" destOrd="0" presId="urn:microsoft.com/office/officeart/2018/5/layout/CenteredIconLabelDescriptionList"/>
    <dgm:cxn modelId="{CEF64CDD-A03C-422D-A89B-3A45D24BCB43}" type="presParOf" srcId="{7BDC3A60-0FDB-45D3-9637-EEF7615302F8}" destId="{99E0A6F8-EA5E-4006-9016-0FB73AB9468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2523C6-91CE-45C8-9DB6-762796E1E49E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2C9E63-C68D-4B4F-82E4-0FCF2DF25AC2}">
      <dgm:prSet/>
      <dgm:spPr/>
      <dgm:t>
        <a:bodyPr/>
        <a:lstStyle/>
        <a:p>
          <a:r>
            <a:rPr lang="en-CA" baseline="0"/>
            <a:t>Empathy</a:t>
          </a:r>
          <a:endParaRPr lang="en-US"/>
        </a:p>
      </dgm:t>
    </dgm:pt>
    <dgm:pt modelId="{0662BD9A-6AAC-4887-9800-70DBA3CB6A3B}" type="parTrans" cxnId="{05199B7D-B620-460C-A447-8291599AAAB5}">
      <dgm:prSet/>
      <dgm:spPr/>
      <dgm:t>
        <a:bodyPr/>
        <a:lstStyle/>
        <a:p>
          <a:endParaRPr lang="en-US"/>
        </a:p>
      </dgm:t>
    </dgm:pt>
    <dgm:pt modelId="{51DB2A8D-08D1-430C-BF64-AAA09F4CF269}" type="sibTrans" cxnId="{05199B7D-B620-460C-A447-8291599AAAB5}">
      <dgm:prSet/>
      <dgm:spPr/>
      <dgm:t>
        <a:bodyPr/>
        <a:lstStyle/>
        <a:p>
          <a:endParaRPr lang="en-US"/>
        </a:p>
      </dgm:t>
    </dgm:pt>
    <dgm:pt modelId="{E02BA1C7-BD28-477E-93BE-C178E770007F}">
      <dgm:prSet/>
      <dgm:spPr/>
      <dgm:t>
        <a:bodyPr/>
        <a:lstStyle/>
        <a:p>
          <a:r>
            <a:rPr lang="en-CA" baseline="0"/>
            <a:t>Understanding</a:t>
          </a:r>
          <a:endParaRPr lang="en-US"/>
        </a:p>
      </dgm:t>
    </dgm:pt>
    <dgm:pt modelId="{B4829DAC-C8FE-4115-99F3-E0FECC9464E7}" type="parTrans" cxnId="{962AEC49-ECCF-40D7-B34F-4913B65FBBD1}">
      <dgm:prSet/>
      <dgm:spPr/>
      <dgm:t>
        <a:bodyPr/>
        <a:lstStyle/>
        <a:p>
          <a:endParaRPr lang="en-US"/>
        </a:p>
      </dgm:t>
    </dgm:pt>
    <dgm:pt modelId="{C81FE4EF-7739-4498-889C-4DD569DFB609}" type="sibTrans" cxnId="{962AEC49-ECCF-40D7-B34F-4913B65FBBD1}">
      <dgm:prSet/>
      <dgm:spPr/>
      <dgm:t>
        <a:bodyPr/>
        <a:lstStyle/>
        <a:p>
          <a:endParaRPr lang="en-US"/>
        </a:p>
      </dgm:t>
    </dgm:pt>
    <dgm:pt modelId="{FD090668-2B24-4A65-9CD7-B35F3297E99E}">
      <dgm:prSet/>
      <dgm:spPr/>
      <dgm:t>
        <a:bodyPr/>
        <a:lstStyle/>
        <a:p>
          <a:r>
            <a:rPr lang="en-CA" baseline="0"/>
            <a:t>Body language</a:t>
          </a:r>
          <a:endParaRPr lang="en-US"/>
        </a:p>
      </dgm:t>
    </dgm:pt>
    <dgm:pt modelId="{0B622CC9-8FBD-4C37-9BE3-095F6CB91417}" type="parTrans" cxnId="{3D149669-EFA8-4966-AE49-157746396956}">
      <dgm:prSet/>
      <dgm:spPr/>
      <dgm:t>
        <a:bodyPr/>
        <a:lstStyle/>
        <a:p>
          <a:endParaRPr lang="en-US"/>
        </a:p>
      </dgm:t>
    </dgm:pt>
    <dgm:pt modelId="{08E4B79B-DCBB-4E6A-87AE-C74242EB347A}" type="sibTrans" cxnId="{3D149669-EFA8-4966-AE49-157746396956}">
      <dgm:prSet/>
      <dgm:spPr/>
      <dgm:t>
        <a:bodyPr/>
        <a:lstStyle/>
        <a:p>
          <a:endParaRPr lang="en-US"/>
        </a:p>
      </dgm:t>
    </dgm:pt>
    <dgm:pt modelId="{7E881331-C2AD-4325-B6F4-B48F430098F3}">
      <dgm:prSet/>
      <dgm:spPr/>
      <dgm:t>
        <a:bodyPr/>
        <a:lstStyle/>
        <a:p>
          <a:r>
            <a:rPr lang="en-CA" baseline="0" dirty="0"/>
            <a:t>Words</a:t>
          </a:r>
          <a:endParaRPr lang="en-US" dirty="0"/>
        </a:p>
      </dgm:t>
    </dgm:pt>
    <dgm:pt modelId="{F0A17D0E-37DA-4759-9A61-050018CBF8FB}" type="parTrans" cxnId="{5604C2FF-A6D7-4E85-BC05-CB1BA67B6E43}">
      <dgm:prSet/>
      <dgm:spPr/>
      <dgm:t>
        <a:bodyPr/>
        <a:lstStyle/>
        <a:p>
          <a:endParaRPr lang="en-US"/>
        </a:p>
      </dgm:t>
    </dgm:pt>
    <dgm:pt modelId="{278A9788-BED4-471E-B778-D69C9D435E58}" type="sibTrans" cxnId="{5604C2FF-A6D7-4E85-BC05-CB1BA67B6E43}">
      <dgm:prSet/>
      <dgm:spPr/>
      <dgm:t>
        <a:bodyPr/>
        <a:lstStyle/>
        <a:p>
          <a:endParaRPr lang="en-US"/>
        </a:p>
      </dgm:t>
    </dgm:pt>
    <dgm:pt modelId="{F9053DD0-EE71-F04D-85A5-F2572A34D431}" type="pres">
      <dgm:prSet presAssocID="{C22523C6-91CE-45C8-9DB6-762796E1E4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1CCC57-7504-BB48-A640-B0AC8A07E80E}" type="pres">
      <dgm:prSet presAssocID="{EE2C9E63-C68D-4B4F-82E4-0FCF2DF25AC2}" presName="hierRoot1" presStyleCnt="0"/>
      <dgm:spPr/>
    </dgm:pt>
    <dgm:pt modelId="{4780CDC9-34EE-F14B-9942-C2D905DF39EA}" type="pres">
      <dgm:prSet presAssocID="{EE2C9E63-C68D-4B4F-82E4-0FCF2DF25AC2}" presName="composite" presStyleCnt="0"/>
      <dgm:spPr/>
    </dgm:pt>
    <dgm:pt modelId="{E181D581-65C3-CD4D-8B5F-D7066FC85650}" type="pres">
      <dgm:prSet presAssocID="{EE2C9E63-C68D-4B4F-82E4-0FCF2DF25AC2}" presName="background" presStyleLbl="node0" presStyleIdx="0" presStyleCnt="4"/>
      <dgm:spPr/>
    </dgm:pt>
    <dgm:pt modelId="{9AF865C6-5B02-574A-84F4-F04774B2367D}" type="pres">
      <dgm:prSet presAssocID="{EE2C9E63-C68D-4B4F-82E4-0FCF2DF25AC2}" presName="text" presStyleLbl="fgAcc0" presStyleIdx="0" presStyleCnt="4">
        <dgm:presLayoutVars>
          <dgm:chPref val="3"/>
        </dgm:presLayoutVars>
      </dgm:prSet>
      <dgm:spPr/>
    </dgm:pt>
    <dgm:pt modelId="{7E1FCD7B-6AD0-0E4E-9C70-950E71601DD3}" type="pres">
      <dgm:prSet presAssocID="{EE2C9E63-C68D-4B4F-82E4-0FCF2DF25AC2}" presName="hierChild2" presStyleCnt="0"/>
      <dgm:spPr/>
    </dgm:pt>
    <dgm:pt modelId="{7AA48B35-7484-5D41-98C0-55F7B583A766}" type="pres">
      <dgm:prSet presAssocID="{E02BA1C7-BD28-477E-93BE-C178E770007F}" presName="hierRoot1" presStyleCnt="0"/>
      <dgm:spPr/>
    </dgm:pt>
    <dgm:pt modelId="{3DDBF528-B87F-D845-83F6-2D51F22FD102}" type="pres">
      <dgm:prSet presAssocID="{E02BA1C7-BD28-477E-93BE-C178E770007F}" presName="composite" presStyleCnt="0"/>
      <dgm:spPr/>
    </dgm:pt>
    <dgm:pt modelId="{8C124610-B262-D846-ACEA-64144268861E}" type="pres">
      <dgm:prSet presAssocID="{E02BA1C7-BD28-477E-93BE-C178E770007F}" presName="background" presStyleLbl="node0" presStyleIdx="1" presStyleCnt="4"/>
      <dgm:spPr/>
    </dgm:pt>
    <dgm:pt modelId="{838DB663-21E8-D648-A18F-F79916DC8777}" type="pres">
      <dgm:prSet presAssocID="{E02BA1C7-BD28-477E-93BE-C178E770007F}" presName="text" presStyleLbl="fgAcc0" presStyleIdx="1" presStyleCnt="4">
        <dgm:presLayoutVars>
          <dgm:chPref val="3"/>
        </dgm:presLayoutVars>
      </dgm:prSet>
      <dgm:spPr/>
    </dgm:pt>
    <dgm:pt modelId="{0FC192F5-F970-904B-8957-2DE4EDD3B298}" type="pres">
      <dgm:prSet presAssocID="{E02BA1C7-BD28-477E-93BE-C178E770007F}" presName="hierChild2" presStyleCnt="0"/>
      <dgm:spPr/>
    </dgm:pt>
    <dgm:pt modelId="{EFC137A8-231B-A942-8521-EFF790C9F10D}" type="pres">
      <dgm:prSet presAssocID="{FD090668-2B24-4A65-9CD7-B35F3297E99E}" presName="hierRoot1" presStyleCnt="0"/>
      <dgm:spPr/>
    </dgm:pt>
    <dgm:pt modelId="{783E1C51-3A99-AC4F-A58B-88CB5E59F4C4}" type="pres">
      <dgm:prSet presAssocID="{FD090668-2B24-4A65-9CD7-B35F3297E99E}" presName="composite" presStyleCnt="0"/>
      <dgm:spPr/>
    </dgm:pt>
    <dgm:pt modelId="{BBC7FBCA-4AD9-F248-98D7-6278607D1F0B}" type="pres">
      <dgm:prSet presAssocID="{FD090668-2B24-4A65-9CD7-B35F3297E99E}" presName="background" presStyleLbl="node0" presStyleIdx="2" presStyleCnt="4"/>
      <dgm:spPr/>
    </dgm:pt>
    <dgm:pt modelId="{B2ACA28C-B1D1-4E48-A7D1-031B523768D9}" type="pres">
      <dgm:prSet presAssocID="{FD090668-2B24-4A65-9CD7-B35F3297E99E}" presName="text" presStyleLbl="fgAcc0" presStyleIdx="2" presStyleCnt="4">
        <dgm:presLayoutVars>
          <dgm:chPref val="3"/>
        </dgm:presLayoutVars>
      </dgm:prSet>
      <dgm:spPr/>
    </dgm:pt>
    <dgm:pt modelId="{A4322073-AF8E-2B44-BD03-EA65123D0135}" type="pres">
      <dgm:prSet presAssocID="{FD090668-2B24-4A65-9CD7-B35F3297E99E}" presName="hierChild2" presStyleCnt="0"/>
      <dgm:spPr/>
    </dgm:pt>
    <dgm:pt modelId="{3C264D52-1A1D-A543-90DA-7600C17A7179}" type="pres">
      <dgm:prSet presAssocID="{7E881331-C2AD-4325-B6F4-B48F430098F3}" presName="hierRoot1" presStyleCnt="0"/>
      <dgm:spPr/>
    </dgm:pt>
    <dgm:pt modelId="{1E93ABFF-85C1-1342-9040-FBFAFE16F333}" type="pres">
      <dgm:prSet presAssocID="{7E881331-C2AD-4325-B6F4-B48F430098F3}" presName="composite" presStyleCnt="0"/>
      <dgm:spPr/>
    </dgm:pt>
    <dgm:pt modelId="{5646C95B-8AF1-684E-A837-ADCF5A7C2336}" type="pres">
      <dgm:prSet presAssocID="{7E881331-C2AD-4325-B6F4-B48F430098F3}" presName="background" presStyleLbl="node0" presStyleIdx="3" presStyleCnt="4"/>
      <dgm:spPr/>
    </dgm:pt>
    <dgm:pt modelId="{601ECE87-35FE-FB41-A5D4-179DBBA9BB5C}" type="pres">
      <dgm:prSet presAssocID="{7E881331-C2AD-4325-B6F4-B48F430098F3}" presName="text" presStyleLbl="fgAcc0" presStyleIdx="3" presStyleCnt="4">
        <dgm:presLayoutVars>
          <dgm:chPref val="3"/>
        </dgm:presLayoutVars>
      </dgm:prSet>
      <dgm:spPr/>
    </dgm:pt>
    <dgm:pt modelId="{63022540-C7A4-C843-B774-31BD71AACB8C}" type="pres">
      <dgm:prSet presAssocID="{7E881331-C2AD-4325-B6F4-B48F430098F3}" presName="hierChild2" presStyleCnt="0"/>
      <dgm:spPr/>
    </dgm:pt>
  </dgm:ptLst>
  <dgm:cxnLst>
    <dgm:cxn modelId="{D9E5BD12-531D-A04A-AF4F-BA4AEA11E98B}" type="presOf" srcId="{FD090668-2B24-4A65-9CD7-B35F3297E99E}" destId="{B2ACA28C-B1D1-4E48-A7D1-031B523768D9}" srcOrd="0" destOrd="0" presId="urn:microsoft.com/office/officeart/2005/8/layout/hierarchy1"/>
    <dgm:cxn modelId="{1481AA48-1694-CA47-A244-9029C224DCBD}" type="presOf" srcId="{EE2C9E63-C68D-4B4F-82E4-0FCF2DF25AC2}" destId="{9AF865C6-5B02-574A-84F4-F04774B2367D}" srcOrd="0" destOrd="0" presId="urn:microsoft.com/office/officeart/2005/8/layout/hierarchy1"/>
    <dgm:cxn modelId="{962AEC49-ECCF-40D7-B34F-4913B65FBBD1}" srcId="{C22523C6-91CE-45C8-9DB6-762796E1E49E}" destId="{E02BA1C7-BD28-477E-93BE-C178E770007F}" srcOrd="1" destOrd="0" parTransId="{B4829DAC-C8FE-4115-99F3-E0FECC9464E7}" sibTransId="{C81FE4EF-7739-4498-889C-4DD569DFB609}"/>
    <dgm:cxn modelId="{4B0AFD5B-ACAA-B34B-8925-BBB09AD84D1E}" type="presOf" srcId="{E02BA1C7-BD28-477E-93BE-C178E770007F}" destId="{838DB663-21E8-D648-A18F-F79916DC8777}" srcOrd="0" destOrd="0" presId="urn:microsoft.com/office/officeart/2005/8/layout/hierarchy1"/>
    <dgm:cxn modelId="{3D149669-EFA8-4966-AE49-157746396956}" srcId="{C22523C6-91CE-45C8-9DB6-762796E1E49E}" destId="{FD090668-2B24-4A65-9CD7-B35F3297E99E}" srcOrd="2" destOrd="0" parTransId="{0B622CC9-8FBD-4C37-9BE3-095F6CB91417}" sibTransId="{08E4B79B-DCBB-4E6A-87AE-C74242EB347A}"/>
    <dgm:cxn modelId="{05199B7D-B620-460C-A447-8291599AAAB5}" srcId="{C22523C6-91CE-45C8-9DB6-762796E1E49E}" destId="{EE2C9E63-C68D-4B4F-82E4-0FCF2DF25AC2}" srcOrd="0" destOrd="0" parTransId="{0662BD9A-6AAC-4887-9800-70DBA3CB6A3B}" sibTransId="{51DB2A8D-08D1-430C-BF64-AAA09F4CF269}"/>
    <dgm:cxn modelId="{164EF2A5-7AA1-1449-B504-D6B82B7A56F7}" type="presOf" srcId="{C22523C6-91CE-45C8-9DB6-762796E1E49E}" destId="{F9053DD0-EE71-F04D-85A5-F2572A34D431}" srcOrd="0" destOrd="0" presId="urn:microsoft.com/office/officeart/2005/8/layout/hierarchy1"/>
    <dgm:cxn modelId="{8758BBAA-CC09-0E43-A982-5615AB1F99BF}" type="presOf" srcId="{7E881331-C2AD-4325-B6F4-B48F430098F3}" destId="{601ECE87-35FE-FB41-A5D4-179DBBA9BB5C}" srcOrd="0" destOrd="0" presId="urn:microsoft.com/office/officeart/2005/8/layout/hierarchy1"/>
    <dgm:cxn modelId="{5604C2FF-A6D7-4E85-BC05-CB1BA67B6E43}" srcId="{C22523C6-91CE-45C8-9DB6-762796E1E49E}" destId="{7E881331-C2AD-4325-B6F4-B48F430098F3}" srcOrd="3" destOrd="0" parTransId="{F0A17D0E-37DA-4759-9A61-050018CBF8FB}" sibTransId="{278A9788-BED4-471E-B778-D69C9D435E58}"/>
    <dgm:cxn modelId="{B3DC6069-7F01-3544-98E5-C59AF6518F55}" type="presParOf" srcId="{F9053DD0-EE71-F04D-85A5-F2572A34D431}" destId="{BC1CCC57-7504-BB48-A640-B0AC8A07E80E}" srcOrd="0" destOrd="0" presId="urn:microsoft.com/office/officeart/2005/8/layout/hierarchy1"/>
    <dgm:cxn modelId="{A3FBDFFE-C5E3-9F42-A37C-B1DF3BB6B815}" type="presParOf" srcId="{BC1CCC57-7504-BB48-A640-B0AC8A07E80E}" destId="{4780CDC9-34EE-F14B-9942-C2D905DF39EA}" srcOrd="0" destOrd="0" presId="urn:microsoft.com/office/officeart/2005/8/layout/hierarchy1"/>
    <dgm:cxn modelId="{98AD13D8-818C-4849-89D1-4EAE7B8ABED8}" type="presParOf" srcId="{4780CDC9-34EE-F14B-9942-C2D905DF39EA}" destId="{E181D581-65C3-CD4D-8B5F-D7066FC85650}" srcOrd="0" destOrd="0" presId="urn:microsoft.com/office/officeart/2005/8/layout/hierarchy1"/>
    <dgm:cxn modelId="{6C43BC46-4E44-6649-9413-6425543D0F2F}" type="presParOf" srcId="{4780CDC9-34EE-F14B-9942-C2D905DF39EA}" destId="{9AF865C6-5B02-574A-84F4-F04774B2367D}" srcOrd="1" destOrd="0" presId="urn:microsoft.com/office/officeart/2005/8/layout/hierarchy1"/>
    <dgm:cxn modelId="{EDAF4DD2-6C69-8943-8BD7-1436CFB966E0}" type="presParOf" srcId="{BC1CCC57-7504-BB48-A640-B0AC8A07E80E}" destId="{7E1FCD7B-6AD0-0E4E-9C70-950E71601DD3}" srcOrd="1" destOrd="0" presId="urn:microsoft.com/office/officeart/2005/8/layout/hierarchy1"/>
    <dgm:cxn modelId="{B2022C31-E019-BB43-A435-907FD8889443}" type="presParOf" srcId="{F9053DD0-EE71-F04D-85A5-F2572A34D431}" destId="{7AA48B35-7484-5D41-98C0-55F7B583A766}" srcOrd="1" destOrd="0" presId="urn:microsoft.com/office/officeart/2005/8/layout/hierarchy1"/>
    <dgm:cxn modelId="{05DB2D00-274B-924F-B437-1794A0024A3D}" type="presParOf" srcId="{7AA48B35-7484-5D41-98C0-55F7B583A766}" destId="{3DDBF528-B87F-D845-83F6-2D51F22FD102}" srcOrd="0" destOrd="0" presId="urn:microsoft.com/office/officeart/2005/8/layout/hierarchy1"/>
    <dgm:cxn modelId="{594DDA74-3D9B-BD44-9CFD-94510BD9F002}" type="presParOf" srcId="{3DDBF528-B87F-D845-83F6-2D51F22FD102}" destId="{8C124610-B262-D846-ACEA-64144268861E}" srcOrd="0" destOrd="0" presId="urn:microsoft.com/office/officeart/2005/8/layout/hierarchy1"/>
    <dgm:cxn modelId="{479AD209-8BA7-D244-955F-B8CFFC1D8ED9}" type="presParOf" srcId="{3DDBF528-B87F-D845-83F6-2D51F22FD102}" destId="{838DB663-21E8-D648-A18F-F79916DC8777}" srcOrd="1" destOrd="0" presId="urn:microsoft.com/office/officeart/2005/8/layout/hierarchy1"/>
    <dgm:cxn modelId="{F220A3C6-61A9-CD4F-8041-0A7338CEEF21}" type="presParOf" srcId="{7AA48B35-7484-5D41-98C0-55F7B583A766}" destId="{0FC192F5-F970-904B-8957-2DE4EDD3B298}" srcOrd="1" destOrd="0" presId="urn:microsoft.com/office/officeart/2005/8/layout/hierarchy1"/>
    <dgm:cxn modelId="{4F3B9326-AFC4-414E-8B73-DA1CF6A007FA}" type="presParOf" srcId="{F9053DD0-EE71-F04D-85A5-F2572A34D431}" destId="{EFC137A8-231B-A942-8521-EFF790C9F10D}" srcOrd="2" destOrd="0" presId="urn:microsoft.com/office/officeart/2005/8/layout/hierarchy1"/>
    <dgm:cxn modelId="{86B34811-B825-0041-8B6F-C64A404B4566}" type="presParOf" srcId="{EFC137A8-231B-A942-8521-EFF790C9F10D}" destId="{783E1C51-3A99-AC4F-A58B-88CB5E59F4C4}" srcOrd="0" destOrd="0" presId="urn:microsoft.com/office/officeart/2005/8/layout/hierarchy1"/>
    <dgm:cxn modelId="{5843DC60-077C-6149-8CDD-9375D5AACFCB}" type="presParOf" srcId="{783E1C51-3A99-AC4F-A58B-88CB5E59F4C4}" destId="{BBC7FBCA-4AD9-F248-98D7-6278607D1F0B}" srcOrd="0" destOrd="0" presId="urn:microsoft.com/office/officeart/2005/8/layout/hierarchy1"/>
    <dgm:cxn modelId="{80D2BE59-DE2D-FB4A-BF6A-48930A579A63}" type="presParOf" srcId="{783E1C51-3A99-AC4F-A58B-88CB5E59F4C4}" destId="{B2ACA28C-B1D1-4E48-A7D1-031B523768D9}" srcOrd="1" destOrd="0" presId="urn:microsoft.com/office/officeart/2005/8/layout/hierarchy1"/>
    <dgm:cxn modelId="{B206AA31-6517-CA45-A16F-B49CF16BD66E}" type="presParOf" srcId="{EFC137A8-231B-A942-8521-EFF790C9F10D}" destId="{A4322073-AF8E-2B44-BD03-EA65123D0135}" srcOrd="1" destOrd="0" presId="urn:microsoft.com/office/officeart/2005/8/layout/hierarchy1"/>
    <dgm:cxn modelId="{1A870CF1-1499-AB40-913F-F9047198A17A}" type="presParOf" srcId="{F9053DD0-EE71-F04D-85A5-F2572A34D431}" destId="{3C264D52-1A1D-A543-90DA-7600C17A7179}" srcOrd="3" destOrd="0" presId="urn:microsoft.com/office/officeart/2005/8/layout/hierarchy1"/>
    <dgm:cxn modelId="{89614960-6C72-A944-895F-828E53013349}" type="presParOf" srcId="{3C264D52-1A1D-A543-90DA-7600C17A7179}" destId="{1E93ABFF-85C1-1342-9040-FBFAFE16F333}" srcOrd="0" destOrd="0" presId="urn:microsoft.com/office/officeart/2005/8/layout/hierarchy1"/>
    <dgm:cxn modelId="{7DBC8A2F-E145-5F46-BB97-B807E6E6776C}" type="presParOf" srcId="{1E93ABFF-85C1-1342-9040-FBFAFE16F333}" destId="{5646C95B-8AF1-684E-A837-ADCF5A7C2336}" srcOrd="0" destOrd="0" presId="urn:microsoft.com/office/officeart/2005/8/layout/hierarchy1"/>
    <dgm:cxn modelId="{F835F8F0-A248-1042-A5C1-C04309E09F23}" type="presParOf" srcId="{1E93ABFF-85C1-1342-9040-FBFAFE16F333}" destId="{601ECE87-35FE-FB41-A5D4-179DBBA9BB5C}" srcOrd="1" destOrd="0" presId="urn:microsoft.com/office/officeart/2005/8/layout/hierarchy1"/>
    <dgm:cxn modelId="{4D131996-1C2B-8E4E-9268-C14E3BB4C6C7}" type="presParOf" srcId="{3C264D52-1A1D-A543-90DA-7600C17A7179}" destId="{63022540-C7A4-C843-B774-31BD71AACB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C0A9ED-86B6-405D-8731-D03D34652821}" type="doc">
      <dgm:prSet loTypeId="urn:microsoft.com/office/officeart/2005/8/layout/vList2" loCatId="list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0CC099-9122-41FC-8179-58FD80360A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Sincere </a:t>
          </a:r>
          <a:endParaRPr lang="en-US"/>
        </a:p>
      </dgm:t>
    </dgm:pt>
    <dgm:pt modelId="{8655E507-F221-486F-AB50-7EDDD42B5D08}" type="parTrans" cxnId="{29268BE5-12E6-434A-A454-CA764F2CF20D}">
      <dgm:prSet/>
      <dgm:spPr/>
      <dgm:t>
        <a:bodyPr/>
        <a:lstStyle/>
        <a:p>
          <a:endParaRPr lang="en-US"/>
        </a:p>
      </dgm:t>
    </dgm:pt>
    <dgm:pt modelId="{D0581A57-5B76-456B-B21E-1AC8E5E7A816}" type="sibTrans" cxnId="{29268BE5-12E6-434A-A454-CA764F2CF2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CFB78E-03E9-49BA-B8B2-AFD2E3E328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Over time people see thru “fake”</a:t>
          </a:r>
          <a:endParaRPr lang="en-US"/>
        </a:p>
      </dgm:t>
    </dgm:pt>
    <dgm:pt modelId="{D34C230C-1DBC-4A15-93A7-E6BA3DA98680}" type="parTrans" cxnId="{12CFD9C9-65CA-4A1F-A9EF-FF0282DED3A0}">
      <dgm:prSet/>
      <dgm:spPr/>
      <dgm:t>
        <a:bodyPr/>
        <a:lstStyle/>
        <a:p>
          <a:endParaRPr lang="en-US"/>
        </a:p>
      </dgm:t>
    </dgm:pt>
    <dgm:pt modelId="{3A441AAF-9629-4AA9-AEE6-40A36001FE35}" type="sibTrans" cxnId="{12CFD9C9-65CA-4A1F-A9EF-FF0282DED3A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2196279-E880-4261-B16D-F758B7F2499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Not afraid to admit our flaws and mistakes</a:t>
          </a:r>
          <a:endParaRPr lang="en-US"/>
        </a:p>
      </dgm:t>
    </dgm:pt>
    <dgm:pt modelId="{11483759-931C-4E70-B8B6-D257064D49B9}" type="parTrans" cxnId="{59E90FA7-A100-4724-8167-B2BDCAA5BD0A}">
      <dgm:prSet/>
      <dgm:spPr/>
      <dgm:t>
        <a:bodyPr/>
        <a:lstStyle/>
        <a:p>
          <a:endParaRPr lang="en-US"/>
        </a:p>
      </dgm:t>
    </dgm:pt>
    <dgm:pt modelId="{C5DC41D4-3E51-4A18-A08B-E59B1F36DEA1}" type="sibTrans" cxnId="{59E90FA7-A100-4724-8167-B2BDCAA5BD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6781D9-B554-42B9-B868-4DD7EEFE357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Stand up for ourselves and our team</a:t>
          </a:r>
          <a:endParaRPr lang="en-US"/>
        </a:p>
      </dgm:t>
    </dgm:pt>
    <dgm:pt modelId="{AC863F87-8468-464D-9428-AB6FC50753B5}" type="parTrans" cxnId="{635B74AC-89EC-47D8-8F13-EE9823ECF6E1}">
      <dgm:prSet/>
      <dgm:spPr/>
      <dgm:t>
        <a:bodyPr/>
        <a:lstStyle/>
        <a:p>
          <a:endParaRPr lang="en-US"/>
        </a:p>
      </dgm:t>
    </dgm:pt>
    <dgm:pt modelId="{D77BAEBE-50BA-42AE-98DE-A3CFF6063A5E}" type="sibTrans" cxnId="{635B74AC-89EC-47D8-8F13-EE9823ECF6E1}">
      <dgm:prSet/>
      <dgm:spPr/>
      <dgm:t>
        <a:bodyPr/>
        <a:lstStyle/>
        <a:p>
          <a:endParaRPr lang="en-US"/>
        </a:p>
      </dgm:t>
    </dgm:pt>
    <dgm:pt modelId="{8E4AB144-2CF4-4760-8162-9F0035AB930B}" type="pres">
      <dgm:prSet presAssocID="{20C0A9ED-86B6-405D-8731-D03D34652821}" presName="linear" presStyleCnt="0">
        <dgm:presLayoutVars>
          <dgm:animLvl val="lvl"/>
          <dgm:resizeHandles val="exact"/>
        </dgm:presLayoutVars>
      </dgm:prSet>
      <dgm:spPr/>
    </dgm:pt>
    <dgm:pt modelId="{66EEFD77-F6D2-469F-B80A-F49F8DCBF819}" type="pres">
      <dgm:prSet presAssocID="{830CC099-9122-41FC-8179-58FD80360A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57CF67-4727-492F-9627-8B8EA17E8252}" type="pres">
      <dgm:prSet presAssocID="{D0581A57-5B76-456B-B21E-1AC8E5E7A816}" presName="spacer" presStyleCnt="0"/>
      <dgm:spPr/>
    </dgm:pt>
    <dgm:pt modelId="{D5FE0E63-16A2-495F-81E9-38947059AB5E}" type="pres">
      <dgm:prSet presAssocID="{39CFB78E-03E9-49BA-B8B2-AFD2E3E328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EC6A55-C3C5-43C5-A536-57AFAA4CE0D4}" type="pres">
      <dgm:prSet presAssocID="{3A441AAF-9629-4AA9-AEE6-40A36001FE35}" presName="spacer" presStyleCnt="0"/>
      <dgm:spPr/>
    </dgm:pt>
    <dgm:pt modelId="{E113A2BA-3C9C-4246-B5BB-E46515440128}" type="pres">
      <dgm:prSet presAssocID="{E2196279-E880-4261-B16D-F758B7F249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E198152-C1BF-4C55-85EB-08C4DD241559}" type="pres">
      <dgm:prSet presAssocID="{C5DC41D4-3E51-4A18-A08B-E59B1F36DEA1}" presName="spacer" presStyleCnt="0"/>
      <dgm:spPr/>
    </dgm:pt>
    <dgm:pt modelId="{E766BD6D-5AED-4159-AA9A-D2E1BC2F06AB}" type="pres">
      <dgm:prSet presAssocID="{2B6781D9-B554-42B9-B868-4DD7EEFE35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C3CF02-1DE5-1941-882B-A3899333808C}" type="presOf" srcId="{39CFB78E-03E9-49BA-B8B2-AFD2E3E328F8}" destId="{D5FE0E63-16A2-495F-81E9-38947059AB5E}" srcOrd="0" destOrd="0" presId="urn:microsoft.com/office/officeart/2005/8/layout/vList2"/>
    <dgm:cxn modelId="{E951481F-2112-784A-A257-E91041250993}" type="presOf" srcId="{2B6781D9-B554-42B9-B868-4DD7EEFE357F}" destId="{E766BD6D-5AED-4159-AA9A-D2E1BC2F06AB}" srcOrd="0" destOrd="0" presId="urn:microsoft.com/office/officeart/2005/8/layout/vList2"/>
    <dgm:cxn modelId="{0919A969-0DCE-3A48-B3FD-B518E71961B4}" type="presOf" srcId="{E2196279-E880-4261-B16D-F758B7F24997}" destId="{E113A2BA-3C9C-4246-B5BB-E46515440128}" srcOrd="0" destOrd="0" presId="urn:microsoft.com/office/officeart/2005/8/layout/vList2"/>
    <dgm:cxn modelId="{94A993A0-0FA5-804E-B7FC-8C443A6E0652}" type="presOf" srcId="{830CC099-9122-41FC-8179-58FD80360A52}" destId="{66EEFD77-F6D2-469F-B80A-F49F8DCBF819}" srcOrd="0" destOrd="0" presId="urn:microsoft.com/office/officeart/2005/8/layout/vList2"/>
    <dgm:cxn modelId="{55451BA4-4E62-0942-8E79-F9E7D1D676BB}" type="presOf" srcId="{20C0A9ED-86B6-405D-8731-D03D34652821}" destId="{8E4AB144-2CF4-4760-8162-9F0035AB930B}" srcOrd="0" destOrd="0" presId="urn:microsoft.com/office/officeart/2005/8/layout/vList2"/>
    <dgm:cxn modelId="{59E90FA7-A100-4724-8167-B2BDCAA5BD0A}" srcId="{20C0A9ED-86B6-405D-8731-D03D34652821}" destId="{E2196279-E880-4261-B16D-F758B7F24997}" srcOrd="2" destOrd="0" parTransId="{11483759-931C-4E70-B8B6-D257064D49B9}" sibTransId="{C5DC41D4-3E51-4A18-A08B-E59B1F36DEA1}"/>
    <dgm:cxn modelId="{635B74AC-89EC-47D8-8F13-EE9823ECF6E1}" srcId="{20C0A9ED-86B6-405D-8731-D03D34652821}" destId="{2B6781D9-B554-42B9-B868-4DD7EEFE357F}" srcOrd="3" destOrd="0" parTransId="{AC863F87-8468-464D-9428-AB6FC50753B5}" sibTransId="{D77BAEBE-50BA-42AE-98DE-A3CFF6063A5E}"/>
    <dgm:cxn modelId="{12CFD9C9-65CA-4A1F-A9EF-FF0282DED3A0}" srcId="{20C0A9ED-86B6-405D-8731-D03D34652821}" destId="{39CFB78E-03E9-49BA-B8B2-AFD2E3E328F8}" srcOrd="1" destOrd="0" parTransId="{D34C230C-1DBC-4A15-93A7-E6BA3DA98680}" sibTransId="{3A441AAF-9629-4AA9-AEE6-40A36001FE35}"/>
    <dgm:cxn modelId="{29268BE5-12E6-434A-A454-CA764F2CF20D}" srcId="{20C0A9ED-86B6-405D-8731-D03D34652821}" destId="{830CC099-9122-41FC-8179-58FD80360A52}" srcOrd="0" destOrd="0" parTransId="{8655E507-F221-486F-AB50-7EDDD42B5D08}" sibTransId="{D0581A57-5B76-456B-B21E-1AC8E5E7A816}"/>
    <dgm:cxn modelId="{DB7FFD1E-0F3C-404A-8038-BBDD5D7C0E31}" type="presParOf" srcId="{8E4AB144-2CF4-4760-8162-9F0035AB930B}" destId="{66EEFD77-F6D2-469F-B80A-F49F8DCBF819}" srcOrd="0" destOrd="0" presId="urn:microsoft.com/office/officeart/2005/8/layout/vList2"/>
    <dgm:cxn modelId="{371675C5-4334-A449-A715-D9B19BE58E34}" type="presParOf" srcId="{8E4AB144-2CF4-4760-8162-9F0035AB930B}" destId="{F157CF67-4727-492F-9627-8B8EA17E8252}" srcOrd="1" destOrd="0" presId="urn:microsoft.com/office/officeart/2005/8/layout/vList2"/>
    <dgm:cxn modelId="{A95DD7C8-A6B8-524D-8FBD-D3BBED6116E1}" type="presParOf" srcId="{8E4AB144-2CF4-4760-8162-9F0035AB930B}" destId="{D5FE0E63-16A2-495F-81E9-38947059AB5E}" srcOrd="2" destOrd="0" presId="urn:microsoft.com/office/officeart/2005/8/layout/vList2"/>
    <dgm:cxn modelId="{1845A0E3-F382-D340-800A-EB7C6326744F}" type="presParOf" srcId="{8E4AB144-2CF4-4760-8162-9F0035AB930B}" destId="{2AEC6A55-C3C5-43C5-A536-57AFAA4CE0D4}" srcOrd="3" destOrd="0" presId="urn:microsoft.com/office/officeart/2005/8/layout/vList2"/>
    <dgm:cxn modelId="{6E50A619-9660-A34D-8B11-4D47DD99B5EA}" type="presParOf" srcId="{8E4AB144-2CF4-4760-8162-9F0035AB930B}" destId="{E113A2BA-3C9C-4246-B5BB-E46515440128}" srcOrd="4" destOrd="0" presId="urn:microsoft.com/office/officeart/2005/8/layout/vList2"/>
    <dgm:cxn modelId="{9A1F18A7-F2AC-CF49-9A1F-0376C86438B3}" type="presParOf" srcId="{8E4AB144-2CF4-4760-8162-9F0035AB930B}" destId="{3E198152-C1BF-4C55-85EB-08C4DD241559}" srcOrd="5" destOrd="0" presId="urn:microsoft.com/office/officeart/2005/8/layout/vList2"/>
    <dgm:cxn modelId="{659B26E5-3553-054C-9E2F-2357116E74EE}" type="presParOf" srcId="{8E4AB144-2CF4-4760-8162-9F0035AB930B}" destId="{E766BD6D-5AED-4159-AA9A-D2E1BC2F06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201F8-8BD9-4BD5-81C2-D111B1D9B0CB}">
      <dsp:nvSpPr>
        <dsp:cNvPr id="0" name=""/>
        <dsp:cNvSpPr/>
      </dsp:nvSpPr>
      <dsp:spPr>
        <a:xfrm>
          <a:off x="920660" y="468325"/>
          <a:ext cx="1261841" cy="1261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9848C-B81A-41F2-BB5B-6C41C2D3C6FF}">
      <dsp:nvSpPr>
        <dsp:cNvPr id="0" name=""/>
        <dsp:cNvSpPr/>
      </dsp:nvSpPr>
      <dsp:spPr>
        <a:xfrm>
          <a:off x="1189577" y="737242"/>
          <a:ext cx="724007" cy="724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D8B64-5BC2-400F-959C-D9D638DC7CF1}">
      <dsp:nvSpPr>
        <dsp:cNvPr id="0" name=""/>
        <dsp:cNvSpPr/>
      </dsp:nvSpPr>
      <dsp:spPr>
        <a:xfrm>
          <a:off x="517285" y="2123199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 baseline="0"/>
            <a:t>Judgement</a:t>
          </a:r>
          <a:endParaRPr lang="en-US" sz="2400" kern="1200"/>
        </a:p>
      </dsp:txBody>
      <dsp:txXfrm>
        <a:off x="517285" y="2123199"/>
        <a:ext cx="2068592" cy="720000"/>
      </dsp:txXfrm>
    </dsp:sp>
    <dsp:sp modelId="{8E62A2C0-5C52-43C7-A772-E02644D7C7DA}">
      <dsp:nvSpPr>
        <dsp:cNvPr id="0" name=""/>
        <dsp:cNvSpPr/>
      </dsp:nvSpPr>
      <dsp:spPr>
        <a:xfrm>
          <a:off x="3351256" y="468325"/>
          <a:ext cx="1261841" cy="12618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C6E97-541C-4F5A-8368-D77DE24C4F69}">
      <dsp:nvSpPr>
        <dsp:cNvPr id="0" name=""/>
        <dsp:cNvSpPr/>
      </dsp:nvSpPr>
      <dsp:spPr>
        <a:xfrm>
          <a:off x="3620173" y="737242"/>
          <a:ext cx="724007" cy="724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D8D1C-E33D-4196-B088-12563F535054}">
      <dsp:nvSpPr>
        <dsp:cNvPr id="0" name=""/>
        <dsp:cNvSpPr/>
      </dsp:nvSpPr>
      <dsp:spPr>
        <a:xfrm>
          <a:off x="2947880" y="2123199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 baseline="0"/>
            <a:t>Communication</a:t>
          </a:r>
          <a:endParaRPr lang="en-US" sz="2400" kern="1200"/>
        </a:p>
      </dsp:txBody>
      <dsp:txXfrm>
        <a:off x="2947880" y="2123199"/>
        <a:ext cx="2068592" cy="720000"/>
      </dsp:txXfrm>
    </dsp:sp>
    <dsp:sp modelId="{1B3D8346-45A0-4B70-AB03-B3F0DB0F1756}">
      <dsp:nvSpPr>
        <dsp:cNvPr id="0" name=""/>
        <dsp:cNvSpPr/>
      </dsp:nvSpPr>
      <dsp:spPr>
        <a:xfrm>
          <a:off x="5781852" y="468325"/>
          <a:ext cx="1261841" cy="1261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73291-2787-4FDB-BBDB-20AFCE8AD4C3}">
      <dsp:nvSpPr>
        <dsp:cNvPr id="0" name=""/>
        <dsp:cNvSpPr/>
      </dsp:nvSpPr>
      <dsp:spPr>
        <a:xfrm>
          <a:off x="6050769" y="737242"/>
          <a:ext cx="724007" cy="724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6B9CF-A366-4504-8A6C-E633A1FA2493}">
      <dsp:nvSpPr>
        <dsp:cNvPr id="0" name=""/>
        <dsp:cNvSpPr/>
      </dsp:nvSpPr>
      <dsp:spPr>
        <a:xfrm>
          <a:off x="5378476" y="2123199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 baseline="0"/>
            <a:t>Personality</a:t>
          </a:r>
          <a:endParaRPr lang="en-US" sz="2400" kern="1200"/>
        </a:p>
      </dsp:txBody>
      <dsp:txXfrm>
        <a:off x="5378476" y="2123199"/>
        <a:ext cx="2068592" cy="720000"/>
      </dsp:txXfrm>
    </dsp:sp>
    <dsp:sp modelId="{1BC36842-7E2E-443B-AF94-502A578B7100}">
      <dsp:nvSpPr>
        <dsp:cNvPr id="0" name=""/>
        <dsp:cNvSpPr/>
      </dsp:nvSpPr>
      <dsp:spPr>
        <a:xfrm>
          <a:off x="8212448" y="468325"/>
          <a:ext cx="1261841" cy="12618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817A2-2404-418A-B28B-CC2E07F4CAEA}">
      <dsp:nvSpPr>
        <dsp:cNvPr id="0" name=""/>
        <dsp:cNvSpPr/>
      </dsp:nvSpPr>
      <dsp:spPr>
        <a:xfrm>
          <a:off x="8481365" y="737242"/>
          <a:ext cx="724007" cy="7240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5D359-FF5E-46E7-A988-1E6BC099E7C9}">
      <dsp:nvSpPr>
        <dsp:cNvPr id="0" name=""/>
        <dsp:cNvSpPr/>
      </dsp:nvSpPr>
      <dsp:spPr>
        <a:xfrm>
          <a:off x="7809072" y="2123199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 baseline="0"/>
            <a:t>Physical skill set</a:t>
          </a:r>
          <a:endParaRPr lang="en-US" sz="2400" kern="1200"/>
        </a:p>
      </dsp:txBody>
      <dsp:txXfrm>
        <a:off x="7809072" y="2123199"/>
        <a:ext cx="206859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F9C84-C76E-3243-8C13-94FC5749A5C1}">
      <dsp:nvSpPr>
        <dsp:cNvPr id="0" name=""/>
        <dsp:cNvSpPr/>
      </dsp:nvSpPr>
      <dsp:spPr>
        <a:xfrm rot="5400000">
          <a:off x="4420007" y="-1707890"/>
          <a:ext cx="948530" cy="46063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Build Rapport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open dialogue</a:t>
          </a:r>
        </a:p>
      </dsp:txBody>
      <dsp:txXfrm rot="-5400000">
        <a:off x="2591086" y="167334"/>
        <a:ext cx="4560071" cy="855924"/>
      </dsp:txXfrm>
    </dsp:sp>
    <dsp:sp modelId="{E8DE543E-AD42-9D4D-8416-191D0484351D}">
      <dsp:nvSpPr>
        <dsp:cNvPr id="0" name=""/>
        <dsp:cNvSpPr/>
      </dsp:nvSpPr>
      <dsp:spPr>
        <a:xfrm>
          <a:off x="0" y="2465"/>
          <a:ext cx="2591085" cy="1185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Build</a:t>
          </a:r>
        </a:p>
      </dsp:txBody>
      <dsp:txXfrm>
        <a:off x="57879" y="60344"/>
        <a:ext cx="2475327" cy="1069905"/>
      </dsp:txXfrm>
    </dsp:sp>
    <dsp:sp modelId="{EA693680-EEF0-FE4E-A73D-34914353E0EE}">
      <dsp:nvSpPr>
        <dsp:cNvPr id="0" name=""/>
        <dsp:cNvSpPr/>
      </dsp:nvSpPr>
      <dsp:spPr>
        <a:xfrm rot="5400000">
          <a:off x="4420007" y="-462943"/>
          <a:ext cx="948530" cy="46063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Respect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For Both you and your teammates</a:t>
          </a:r>
        </a:p>
      </dsp:txBody>
      <dsp:txXfrm rot="-5400000">
        <a:off x="2591086" y="1412281"/>
        <a:ext cx="4560071" cy="855924"/>
      </dsp:txXfrm>
    </dsp:sp>
    <dsp:sp modelId="{87D1EC0F-6F08-BE4F-BAA0-4BD534A5C851}">
      <dsp:nvSpPr>
        <dsp:cNvPr id="0" name=""/>
        <dsp:cNvSpPr/>
      </dsp:nvSpPr>
      <dsp:spPr>
        <a:xfrm>
          <a:off x="0" y="1247411"/>
          <a:ext cx="2591085" cy="1185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Create</a:t>
          </a:r>
        </a:p>
      </dsp:txBody>
      <dsp:txXfrm>
        <a:off x="57879" y="1305290"/>
        <a:ext cx="2475327" cy="1069905"/>
      </dsp:txXfrm>
    </dsp:sp>
    <dsp:sp modelId="{C1ACB049-0F80-0747-B246-306B850E578C}">
      <dsp:nvSpPr>
        <dsp:cNvPr id="0" name=""/>
        <dsp:cNvSpPr/>
      </dsp:nvSpPr>
      <dsp:spPr>
        <a:xfrm rot="5400000">
          <a:off x="4420007" y="782003"/>
          <a:ext cx="948530" cy="46063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Humanize Us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FAMILY, WORK, HIGHS AND LOWS OF LIFE</a:t>
          </a:r>
        </a:p>
      </dsp:txBody>
      <dsp:txXfrm rot="-5400000">
        <a:off x="2591086" y="2657228"/>
        <a:ext cx="4560071" cy="855924"/>
      </dsp:txXfrm>
    </dsp:sp>
    <dsp:sp modelId="{3F6E067C-91A2-CC44-9C1A-E73E13FAE7C6}">
      <dsp:nvSpPr>
        <dsp:cNvPr id="0" name=""/>
        <dsp:cNvSpPr/>
      </dsp:nvSpPr>
      <dsp:spPr>
        <a:xfrm>
          <a:off x="0" y="2492358"/>
          <a:ext cx="2591085" cy="1185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Humanize</a:t>
          </a:r>
        </a:p>
      </dsp:txBody>
      <dsp:txXfrm>
        <a:off x="57879" y="2550237"/>
        <a:ext cx="2475327" cy="1069905"/>
      </dsp:txXfrm>
    </dsp:sp>
    <dsp:sp modelId="{D679018D-8C27-064C-ADF1-127243105A91}">
      <dsp:nvSpPr>
        <dsp:cNvPr id="0" name=""/>
        <dsp:cNvSpPr/>
      </dsp:nvSpPr>
      <dsp:spPr>
        <a:xfrm rot="5400000">
          <a:off x="4420007" y="2026949"/>
          <a:ext cx="948530" cy="46063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Foster an environment so when times get tough, we can get through it with the respect we have earned AND CREATED.</a:t>
          </a:r>
        </a:p>
      </dsp:txBody>
      <dsp:txXfrm rot="-5400000">
        <a:off x="2591086" y="3902174"/>
        <a:ext cx="4560071" cy="855924"/>
      </dsp:txXfrm>
    </dsp:sp>
    <dsp:sp modelId="{02B86EBA-1796-9746-881C-FEE746B700C8}">
      <dsp:nvSpPr>
        <dsp:cNvPr id="0" name=""/>
        <dsp:cNvSpPr/>
      </dsp:nvSpPr>
      <dsp:spPr>
        <a:xfrm>
          <a:off x="0" y="3737305"/>
          <a:ext cx="2591085" cy="1185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Foster</a:t>
          </a:r>
        </a:p>
      </dsp:txBody>
      <dsp:txXfrm>
        <a:off x="57879" y="3795184"/>
        <a:ext cx="2475327" cy="1069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32423-D604-4C99-A7D2-834661FC079E}">
      <dsp:nvSpPr>
        <dsp:cNvPr id="0" name=""/>
        <dsp:cNvSpPr/>
      </dsp:nvSpPr>
      <dsp:spPr>
        <a:xfrm>
          <a:off x="513088" y="649377"/>
          <a:ext cx="1440873" cy="14408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892B4-C5A4-45A3-B70C-0F3A755A8D02}">
      <dsp:nvSpPr>
        <dsp:cNvPr id="0" name=""/>
        <dsp:cNvSpPr/>
      </dsp:nvSpPr>
      <dsp:spPr>
        <a:xfrm>
          <a:off x="820160" y="956448"/>
          <a:ext cx="826730" cy="8267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4BFBC-9785-4572-8AF9-3D3B89F20051}">
      <dsp:nvSpPr>
        <dsp:cNvPr id="0" name=""/>
        <dsp:cNvSpPr/>
      </dsp:nvSpPr>
      <dsp:spPr>
        <a:xfrm>
          <a:off x="52481" y="2539047"/>
          <a:ext cx="23620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300" kern="1200"/>
            <a:t>1. verbal</a:t>
          </a:r>
          <a:endParaRPr lang="en-US" sz="2300" kern="1200"/>
        </a:p>
      </dsp:txBody>
      <dsp:txXfrm>
        <a:off x="52481" y="2539047"/>
        <a:ext cx="2362088" cy="720000"/>
      </dsp:txXfrm>
    </dsp:sp>
    <dsp:sp modelId="{9C8FDBBE-DFF7-47A5-9734-C7CE79C12233}">
      <dsp:nvSpPr>
        <dsp:cNvPr id="0" name=""/>
        <dsp:cNvSpPr/>
      </dsp:nvSpPr>
      <dsp:spPr>
        <a:xfrm>
          <a:off x="3288542" y="649377"/>
          <a:ext cx="1440873" cy="14408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E715E-ACD8-4839-8355-3FA155CAD02A}">
      <dsp:nvSpPr>
        <dsp:cNvPr id="0" name=""/>
        <dsp:cNvSpPr/>
      </dsp:nvSpPr>
      <dsp:spPr>
        <a:xfrm>
          <a:off x="3595614" y="956448"/>
          <a:ext cx="826730" cy="8267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15FA6-6FFB-4C08-A81A-BD9058F5112E}">
      <dsp:nvSpPr>
        <dsp:cNvPr id="0" name=""/>
        <dsp:cNvSpPr/>
      </dsp:nvSpPr>
      <dsp:spPr>
        <a:xfrm>
          <a:off x="2827935" y="2539047"/>
          <a:ext cx="23620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300" kern="1200"/>
            <a:t>2. non-verbal</a:t>
          </a:r>
          <a:endParaRPr lang="en-US" sz="2300" kern="1200"/>
        </a:p>
      </dsp:txBody>
      <dsp:txXfrm>
        <a:off x="2827935" y="2539047"/>
        <a:ext cx="2362088" cy="720000"/>
      </dsp:txXfrm>
    </dsp:sp>
    <dsp:sp modelId="{18FA531A-42C1-4BDD-88B4-DF77DFEDCEDC}">
      <dsp:nvSpPr>
        <dsp:cNvPr id="0" name=""/>
        <dsp:cNvSpPr/>
      </dsp:nvSpPr>
      <dsp:spPr>
        <a:xfrm>
          <a:off x="6063996" y="649377"/>
          <a:ext cx="1440873" cy="14408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ADC78-1D3B-4346-B840-11112C95D9A6}">
      <dsp:nvSpPr>
        <dsp:cNvPr id="0" name=""/>
        <dsp:cNvSpPr/>
      </dsp:nvSpPr>
      <dsp:spPr>
        <a:xfrm>
          <a:off x="6371067" y="956448"/>
          <a:ext cx="826730" cy="8267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9234C-412C-4409-8681-D07B50E857B6}">
      <dsp:nvSpPr>
        <dsp:cNvPr id="0" name=""/>
        <dsp:cNvSpPr/>
      </dsp:nvSpPr>
      <dsp:spPr>
        <a:xfrm>
          <a:off x="5603389" y="2539047"/>
          <a:ext cx="23620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300" kern="1200"/>
            <a:t>3. listening</a:t>
          </a:r>
          <a:endParaRPr lang="en-US" sz="2300" kern="1200"/>
        </a:p>
      </dsp:txBody>
      <dsp:txXfrm>
        <a:off x="5603389" y="2539047"/>
        <a:ext cx="2362088" cy="720000"/>
      </dsp:txXfrm>
    </dsp:sp>
    <dsp:sp modelId="{A86B5CCB-18C7-4590-9DC4-93868F54BC05}">
      <dsp:nvSpPr>
        <dsp:cNvPr id="0" name=""/>
        <dsp:cNvSpPr/>
      </dsp:nvSpPr>
      <dsp:spPr>
        <a:xfrm>
          <a:off x="8839450" y="649377"/>
          <a:ext cx="1440873" cy="14408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538B8-C28E-48FA-8FDC-25972416CB99}">
      <dsp:nvSpPr>
        <dsp:cNvPr id="0" name=""/>
        <dsp:cNvSpPr/>
      </dsp:nvSpPr>
      <dsp:spPr>
        <a:xfrm>
          <a:off x="9146521" y="956448"/>
          <a:ext cx="826730" cy="8267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CF495-E3A3-45F8-ACB0-E76A01880657}">
      <dsp:nvSpPr>
        <dsp:cNvPr id="0" name=""/>
        <dsp:cNvSpPr/>
      </dsp:nvSpPr>
      <dsp:spPr>
        <a:xfrm>
          <a:off x="8378842" y="2539047"/>
          <a:ext cx="23620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300" kern="1200"/>
            <a:t>4. visual communication</a:t>
          </a:r>
          <a:endParaRPr lang="en-US" sz="2300" kern="1200"/>
        </a:p>
      </dsp:txBody>
      <dsp:txXfrm>
        <a:off x="8378842" y="2539047"/>
        <a:ext cx="2362088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7D2D0-9394-4209-B0BC-62FA17EA2EB2}">
      <dsp:nvSpPr>
        <dsp:cNvPr id="0" name=""/>
        <dsp:cNvSpPr/>
      </dsp:nvSpPr>
      <dsp:spPr>
        <a:xfrm>
          <a:off x="1906691" y="135567"/>
          <a:ext cx="1510523" cy="1386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85A17-64AD-4AB1-930B-A7CE969F25CB}">
      <dsp:nvSpPr>
        <dsp:cNvPr id="0" name=""/>
        <dsp:cNvSpPr/>
      </dsp:nvSpPr>
      <dsp:spPr>
        <a:xfrm>
          <a:off x="504062" y="1653151"/>
          <a:ext cx="4315781" cy="59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600" kern="1200"/>
            <a:t>Words we use</a:t>
          </a:r>
          <a:endParaRPr lang="en-US" sz="3600" kern="1200"/>
        </a:p>
      </dsp:txBody>
      <dsp:txXfrm>
        <a:off x="504062" y="1653151"/>
        <a:ext cx="4315781" cy="594363"/>
      </dsp:txXfrm>
    </dsp:sp>
    <dsp:sp modelId="{926CA204-98AF-4EC9-A6AF-6E64FBCCD6BF}">
      <dsp:nvSpPr>
        <dsp:cNvPr id="0" name=""/>
        <dsp:cNvSpPr/>
      </dsp:nvSpPr>
      <dsp:spPr>
        <a:xfrm>
          <a:off x="504062" y="2308322"/>
          <a:ext cx="4315781" cy="86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Do they fit the audience? </a:t>
          </a:r>
          <a:endParaRPr lang="en-US" sz="1700" kern="1200" dirty="0"/>
        </a:p>
      </dsp:txBody>
      <dsp:txXfrm>
        <a:off x="504062" y="2308322"/>
        <a:ext cx="4315781" cy="867634"/>
      </dsp:txXfrm>
    </dsp:sp>
    <dsp:sp modelId="{2BB63A22-2C2A-4C1C-A029-17274A31E833}">
      <dsp:nvSpPr>
        <dsp:cNvPr id="0" name=""/>
        <dsp:cNvSpPr/>
      </dsp:nvSpPr>
      <dsp:spPr>
        <a:xfrm>
          <a:off x="6977734" y="135567"/>
          <a:ext cx="1510523" cy="13868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C2939-A9C0-46A7-B366-17FF478AEA02}">
      <dsp:nvSpPr>
        <dsp:cNvPr id="0" name=""/>
        <dsp:cNvSpPr/>
      </dsp:nvSpPr>
      <dsp:spPr>
        <a:xfrm>
          <a:off x="5575105" y="1653151"/>
          <a:ext cx="4315781" cy="59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600" kern="1200"/>
            <a:t>Tone we use</a:t>
          </a:r>
          <a:endParaRPr lang="en-US" sz="3600" kern="1200"/>
        </a:p>
      </dsp:txBody>
      <dsp:txXfrm>
        <a:off x="5575105" y="1653151"/>
        <a:ext cx="4315781" cy="594363"/>
      </dsp:txXfrm>
    </dsp:sp>
    <dsp:sp modelId="{99E0A6F8-EA5E-4006-9016-0FB73AB94680}">
      <dsp:nvSpPr>
        <dsp:cNvPr id="0" name=""/>
        <dsp:cNvSpPr/>
      </dsp:nvSpPr>
      <dsp:spPr>
        <a:xfrm>
          <a:off x="5575105" y="2308322"/>
          <a:ext cx="4315781" cy="86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Aggressive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Calming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Pitch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volume</a:t>
          </a:r>
          <a:endParaRPr lang="en-US" sz="1700" kern="1200"/>
        </a:p>
      </dsp:txBody>
      <dsp:txXfrm>
        <a:off x="5575105" y="2308322"/>
        <a:ext cx="4315781" cy="8676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1D581-65C3-CD4D-8B5F-D7066FC85650}">
      <dsp:nvSpPr>
        <dsp:cNvPr id="0" name=""/>
        <dsp:cNvSpPr/>
      </dsp:nvSpPr>
      <dsp:spPr>
        <a:xfrm>
          <a:off x="3162" y="1118213"/>
          <a:ext cx="2257762" cy="14336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865C6-5B02-574A-84F4-F04774B2367D}">
      <dsp:nvSpPr>
        <dsp:cNvPr id="0" name=""/>
        <dsp:cNvSpPr/>
      </dsp:nvSpPr>
      <dsp:spPr>
        <a:xfrm>
          <a:off x="254024" y="1356532"/>
          <a:ext cx="2257762" cy="143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baseline="0"/>
            <a:t>Empathy</a:t>
          </a:r>
          <a:endParaRPr lang="en-US" sz="2500" kern="1200"/>
        </a:p>
      </dsp:txBody>
      <dsp:txXfrm>
        <a:off x="296015" y="1398523"/>
        <a:ext cx="2173780" cy="1349697"/>
      </dsp:txXfrm>
    </dsp:sp>
    <dsp:sp modelId="{8C124610-B262-D846-ACEA-64144268861E}">
      <dsp:nvSpPr>
        <dsp:cNvPr id="0" name=""/>
        <dsp:cNvSpPr/>
      </dsp:nvSpPr>
      <dsp:spPr>
        <a:xfrm>
          <a:off x="2762649" y="1118213"/>
          <a:ext cx="2257762" cy="14336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8DB663-21E8-D648-A18F-F79916DC8777}">
      <dsp:nvSpPr>
        <dsp:cNvPr id="0" name=""/>
        <dsp:cNvSpPr/>
      </dsp:nvSpPr>
      <dsp:spPr>
        <a:xfrm>
          <a:off x="3013512" y="1356532"/>
          <a:ext cx="2257762" cy="143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baseline="0"/>
            <a:t>Understanding</a:t>
          </a:r>
          <a:endParaRPr lang="en-US" sz="2500" kern="1200"/>
        </a:p>
      </dsp:txBody>
      <dsp:txXfrm>
        <a:off x="3055503" y="1398523"/>
        <a:ext cx="2173780" cy="1349697"/>
      </dsp:txXfrm>
    </dsp:sp>
    <dsp:sp modelId="{BBC7FBCA-4AD9-F248-98D7-6278607D1F0B}">
      <dsp:nvSpPr>
        <dsp:cNvPr id="0" name=""/>
        <dsp:cNvSpPr/>
      </dsp:nvSpPr>
      <dsp:spPr>
        <a:xfrm>
          <a:off x="5522137" y="1118213"/>
          <a:ext cx="2257762" cy="14336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CA28C-B1D1-4E48-A7D1-031B523768D9}">
      <dsp:nvSpPr>
        <dsp:cNvPr id="0" name=""/>
        <dsp:cNvSpPr/>
      </dsp:nvSpPr>
      <dsp:spPr>
        <a:xfrm>
          <a:off x="5773000" y="1356532"/>
          <a:ext cx="2257762" cy="143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baseline="0"/>
            <a:t>Body language</a:t>
          </a:r>
          <a:endParaRPr lang="en-US" sz="2500" kern="1200"/>
        </a:p>
      </dsp:txBody>
      <dsp:txXfrm>
        <a:off x="5814991" y="1398523"/>
        <a:ext cx="2173780" cy="1349697"/>
      </dsp:txXfrm>
    </dsp:sp>
    <dsp:sp modelId="{5646C95B-8AF1-684E-A837-ADCF5A7C2336}">
      <dsp:nvSpPr>
        <dsp:cNvPr id="0" name=""/>
        <dsp:cNvSpPr/>
      </dsp:nvSpPr>
      <dsp:spPr>
        <a:xfrm>
          <a:off x="8281625" y="1118213"/>
          <a:ext cx="2257762" cy="14336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ECE87-35FE-FB41-A5D4-179DBBA9BB5C}">
      <dsp:nvSpPr>
        <dsp:cNvPr id="0" name=""/>
        <dsp:cNvSpPr/>
      </dsp:nvSpPr>
      <dsp:spPr>
        <a:xfrm>
          <a:off x="8532488" y="1356532"/>
          <a:ext cx="2257762" cy="143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baseline="0" dirty="0"/>
            <a:t>Words</a:t>
          </a:r>
          <a:endParaRPr lang="en-US" sz="2500" kern="1200" dirty="0"/>
        </a:p>
      </dsp:txBody>
      <dsp:txXfrm>
        <a:off x="8574479" y="1398523"/>
        <a:ext cx="2173780" cy="13496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FD77-F6D2-469F-B80A-F49F8DCBF819}">
      <dsp:nvSpPr>
        <dsp:cNvPr id="0" name=""/>
        <dsp:cNvSpPr/>
      </dsp:nvSpPr>
      <dsp:spPr>
        <a:xfrm>
          <a:off x="0" y="37562"/>
          <a:ext cx="10394950" cy="74646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900" kern="1200"/>
            <a:t>Sincere </a:t>
          </a:r>
          <a:endParaRPr lang="en-US" sz="2900" kern="1200"/>
        </a:p>
      </dsp:txBody>
      <dsp:txXfrm>
        <a:off x="36439" y="74001"/>
        <a:ext cx="10322072" cy="673582"/>
      </dsp:txXfrm>
    </dsp:sp>
    <dsp:sp modelId="{D5FE0E63-16A2-495F-81E9-38947059AB5E}">
      <dsp:nvSpPr>
        <dsp:cNvPr id="0" name=""/>
        <dsp:cNvSpPr/>
      </dsp:nvSpPr>
      <dsp:spPr>
        <a:xfrm>
          <a:off x="0" y="867542"/>
          <a:ext cx="10394950" cy="74646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900" kern="1200"/>
            <a:t>Over time people see thru “fake”</a:t>
          </a:r>
          <a:endParaRPr lang="en-US" sz="2900" kern="1200"/>
        </a:p>
      </dsp:txBody>
      <dsp:txXfrm>
        <a:off x="36439" y="903981"/>
        <a:ext cx="10322072" cy="673582"/>
      </dsp:txXfrm>
    </dsp:sp>
    <dsp:sp modelId="{E113A2BA-3C9C-4246-B5BB-E46515440128}">
      <dsp:nvSpPr>
        <dsp:cNvPr id="0" name=""/>
        <dsp:cNvSpPr/>
      </dsp:nvSpPr>
      <dsp:spPr>
        <a:xfrm>
          <a:off x="0" y="1697522"/>
          <a:ext cx="10394950" cy="74646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900" kern="1200"/>
            <a:t>Not afraid to admit our flaws and mistakes</a:t>
          </a:r>
          <a:endParaRPr lang="en-US" sz="2900" kern="1200"/>
        </a:p>
      </dsp:txBody>
      <dsp:txXfrm>
        <a:off x="36439" y="1733961"/>
        <a:ext cx="10322072" cy="673582"/>
      </dsp:txXfrm>
    </dsp:sp>
    <dsp:sp modelId="{E766BD6D-5AED-4159-AA9A-D2E1BC2F06AB}">
      <dsp:nvSpPr>
        <dsp:cNvPr id="0" name=""/>
        <dsp:cNvSpPr/>
      </dsp:nvSpPr>
      <dsp:spPr>
        <a:xfrm>
          <a:off x="0" y="2527502"/>
          <a:ext cx="10394950" cy="74646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900" kern="1200"/>
            <a:t>Stand up for ourselves and our team</a:t>
          </a:r>
          <a:endParaRPr lang="en-US" sz="2900" kern="1200"/>
        </a:p>
      </dsp:txBody>
      <dsp:txXfrm>
        <a:off x="36439" y="2563941"/>
        <a:ext cx="10322072" cy="673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690D-F03A-434D-8F76-64246EBA0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UMPIRING: more then rules and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90DCC-D8AC-4B62-A986-AC2FC609C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28807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6A6D-6B45-4155-9E7C-86EACA70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CA" dirty="0"/>
              <a:t>verbal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FED38B7-243A-4236-A55C-80096A8F5B9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4463005"/>
              </p:ext>
            </p:extLst>
          </p:nvPr>
        </p:nvGraphicFramePr>
        <p:xfrm>
          <a:off x="685801" y="1708711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522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BFE0-B279-4D68-84DB-0975287E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1" y="129338"/>
            <a:ext cx="11460479" cy="1151965"/>
          </a:xfrm>
        </p:spPr>
        <p:txBody>
          <a:bodyPr>
            <a:noAutofit/>
          </a:bodyPr>
          <a:lstStyle/>
          <a:p>
            <a:r>
              <a:rPr lang="en-CA" sz="4400" dirty="0"/>
              <a:t>Non-verbal  is 93 percent of communication.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D205C-8620-4484-BAF5-BDFA8D1B89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76118" y="3421090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	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B536AE-C658-48E9-83F4-97BCC275731C}"/>
              </a:ext>
            </a:extLst>
          </p:cNvPr>
          <p:cNvGrpSpPr/>
          <p:nvPr/>
        </p:nvGrpSpPr>
        <p:grpSpPr>
          <a:xfrm>
            <a:off x="703682" y="4510572"/>
            <a:ext cx="898636" cy="898636"/>
            <a:chOff x="8018274" y="2449540"/>
            <a:chExt cx="1028700" cy="10287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BF83A1-66AE-4222-978E-83EE720085BC}"/>
                </a:ext>
              </a:extLst>
            </p:cNvPr>
            <p:cNvSpPr/>
            <p:nvPr/>
          </p:nvSpPr>
          <p:spPr>
            <a:xfrm>
              <a:off x="8018274" y="2449540"/>
              <a:ext cx="1028700" cy="1028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Graphic 15" descr="Sign language with solid fill">
              <a:extLst>
                <a:ext uri="{FF2B5EF4-FFF2-40B4-BE49-F238E27FC236}">
                  <a16:creationId xmlns:a16="http://schemas.microsoft.com/office/drawing/2014/main" id="{3D370FF4-90C9-4053-90D2-C3C20EF80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75424" y="2506690"/>
              <a:ext cx="914400" cy="9144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3830DE-00F3-4099-B0AF-37729CAB2915}"/>
              </a:ext>
            </a:extLst>
          </p:cNvPr>
          <p:cNvGrpSpPr/>
          <p:nvPr/>
        </p:nvGrpSpPr>
        <p:grpSpPr>
          <a:xfrm>
            <a:off x="721432" y="2357726"/>
            <a:ext cx="879736" cy="879736"/>
            <a:chOff x="6819900" y="3729005"/>
            <a:chExt cx="1028700" cy="10287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FC0CDC7-9821-4336-A465-F6EC9915DCF6}"/>
                </a:ext>
              </a:extLst>
            </p:cNvPr>
            <p:cNvSpPr/>
            <p:nvPr/>
          </p:nvSpPr>
          <p:spPr>
            <a:xfrm>
              <a:off x="6819900" y="3729005"/>
              <a:ext cx="1028700" cy="1028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Graphic 17" descr="Eyes with solid fill">
              <a:extLst>
                <a:ext uri="{FF2B5EF4-FFF2-40B4-BE49-F238E27FC236}">
                  <a16:creationId xmlns:a16="http://schemas.microsoft.com/office/drawing/2014/main" id="{13E26E32-F1B9-4C92-BD63-862E94D33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7050" y="3786155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A6A013-D801-4A82-99E1-A8ABD77098EC}"/>
              </a:ext>
            </a:extLst>
          </p:cNvPr>
          <p:cNvGrpSpPr/>
          <p:nvPr/>
        </p:nvGrpSpPr>
        <p:grpSpPr>
          <a:xfrm>
            <a:off x="703682" y="3434149"/>
            <a:ext cx="879736" cy="879736"/>
            <a:chOff x="9009762" y="3847372"/>
            <a:chExt cx="1028700" cy="10287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439576-0AAD-4035-87AC-A536D57C81A4}"/>
                </a:ext>
              </a:extLst>
            </p:cNvPr>
            <p:cNvSpPr/>
            <p:nvPr/>
          </p:nvSpPr>
          <p:spPr>
            <a:xfrm>
              <a:off x="9009762" y="3847372"/>
              <a:ext cx="1028700" cy="1028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0" name="Graphic 19" descr="Confused person with solid fill">
              <a:extLst>
                <a:ext uri="{FF2B5EF4-FFF2-40B4-BE49-F238E27FC236}">
                  <a16:creationId xmlns:a16="http://schemas.microsoft.com/office/drawing/2014/main" id="{9D414B1F-E947-45B4-A2E7-D249A9001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66912" y="3904522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7C753F-EBC5-4CAD-A27A-328069DF36DC}"/>
              </a:ext>
            </a:extLst>
          </p:cNvPr>
          <p:cNvGrpSpPr/>
          <p:nvPr/>
        </p:nvGrpSpPr>
        <p:grpSpPr>
          <a:xfrm>
            <a:off x="721432" y="1281303"/>
            <a:ext cx="879736" cy="879736"/>
            <a:chOff x="4059798" y="3067017"/>
            <a:chExt cx="1028700" cy="10287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AD56AA-695F-4134-8857-42A2866A3398}"/>
                </a:ext>
              </a:extLst>
            </p:cNvPr>
            <p:cNvSpPr/>
            <p:nvPr/>
          </p:nvSpPr>
          <p:spPr>
            <a:xfrm>
              <a:off x="4059798" y="3067017"/>
              <a:ext cx="1028700" cy="1028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1" name="Graphic 13" descr="Smiling face outline with solid fill">
              <a:extLst>
                <a:ext uri="{FF2B5EF4-FFF2-40B4-BE49-F238E27FC236}">
                  <a16:creationId xmlns:a16="http://schemas.microsoft.com/office/drawing/2014/main" id="{D38A0C04-A3EE-4AE6-BF5F-9AAC1669EEC0}"/>
                </a:ext>
              </a:extLst>
            </p:cNvPr>
            <p:cNvGrpSpPr/>
            <p:nvPr/>
          </p:nvGrpSpPr>
          <p:grpSpPr>
            <a:xfrm>
              <a:off x="4116948" y="3124167"/>
              <a:ext cx="914400" cy="914400"/>
              <a:chOff x="5425952" y="3357880"/>
              <a:chExt cx="914400" cy="914400"/>
            </a:xfrm>
            <a:solidFill>
              <a:schemeClr val="tx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02743F-4EA8-490B-9FB2-276C1EED4791}"/>
                  </a:ext>
                </a:extLst>
              </p:cNvPr>
              <p:cNvSpPr/>
              <p:nvPr/>
            </p:nvSpPr>
            <p:spPr>
              <a:xfrm>
                <a:off x="5673602" y="3700780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CDDE2E4-DB31-4743-B4C3-B25D4C1A28A9}"/>
                  </a:ext>
                </a:extLst>
              </p:cNvPr>
              <p:cNvSpPr/>
              <p:nvPr/>
            </p:nvSpPr>
            <p:spPr>
              <a:xfrm>
                <a:off x="5978402" y="3700780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9F66E2F-D1EE-4B32-B7F6-C4AD83CD872C}"/>
                  </a:ext>
                </a:extLst>
              </p:cNvPr>
              <p:cNvSpPr/>
              <p:nvPr/>
            </p:nvSpPr>
            <p:spPr>
              <a:xfrm>
                <a:off x="5690746" y="3938905"/>
                <a:ext cx="384809" cy="123825"/>
              </a:xfrm>
              <a:custGeom>
                <a:avLst/>
                <a:gdLst>
                  <a:gd name="connsiteX0" fmla="*/ 365760 w 384809"/>
                  <a:gd name="connsiteY0" fmla="*/ 0 h 123825"/>
                  <a:gd name="connsiteX1" fmla="*/ 350520 w 384809"/>
                  <a:gd name="connsiteY1" fmla="*/ 7620 h 123825"/>
                  <a:gd name="connsiteX2" fmla="*/ 192405 w 384809"/>
                  <a:gd name="connsiteY2" fmla="*/ 84773 h 123825"/>
                  <a:gd name="connsiteX3" fmla="*/ 34290 w 384809"/>
                  <a:gd name="connsiteY3" fmla="*/ 7620 h 123825"/>
                  <a:gd name="connsiteX4" fmla="*/ 19050 w 384809"/>
                  <a:gd name="connsiteY4" fmla="*/ 0 h 123825"/>
                  <a:gd name="connsiteX5" fmla="*/ 0 w 384809"/>
                  <a:gd name="connsiteY5" fmla="*/ 19050 h 123825"/>
                  <a:gd name="connsiteX6" fmla="*/ 3810 w 384809"/>
                  <a:gd name="connsiteY6" fmla="*/ 30480 h 123825"/>
                  <a:gd name="connsiteX7" fmla="*/ 192405 w 384809"/>
                  <a:gd name="connsiteY7" fmla="*/ 123825 h 123825"/>
                  <a:gd name="connsiteX8" fmla="*/ 381000 w 384809"/>
                  <a:gd name="connsiteY8" fmla="*/ 30480 h 123825"/>
                  <a:gd name="connsiteX9" fmla="*/ 384810 w 384809"/>
                  <a:gd name="connsiteY9" fmla="*/ 19050 h 123825"/>
                  <a:gd name="connsiteX10" fmla="*/ 365760 w 384809"/>
                  <a:gd name="connsiteY10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4809" h="123825">
                    <a:moveTo>
                      <a:pt x="365760" y="0"/>
                    </a:moveTo>
                    <a:cubicBezTo>
                      <a:pt x="359093" y="0"/>
                      <a:pt x="353378" y="2857"/>
                      <a:pt x="350520" y="7620"/>
                    </a:cubicBezTo>
                    <a:cubicBezTo>
                      <a:pt x="314325" y="55245"/>
                      <a:pt x="257175" y="84773"/>
                      <a:pt x="192405" y="84773"/>
                    </a:cubicBezTo>
                    <a:cubicBezTo>
                      <a:pt x="127635" y="84773"/>
                      <a:pt x="71438" y="55245"/>
                      <a:pt x="34290" y="7620"/>
                    </a:cubicBezTo>
                    <a:cubicBezTo>
                      <a:pt x="30480" y="2857"/>
                      <a:pt x="24765" y="0"/>
                      <a:pt x="19050" y="0"/>
                    </a:cubicBezTo>
                    <a:cubicBezTo>
                      <a:pt x="8573" y="0"/>
                      <a:pt x="0" y="8573"/>
                      <a:pt x="0" y="19050"/>
                    </a:cubicBezTo>
                    <a:cubicBezTo>
                      <a:pt x="0" y="22860"/>
                      <a:pt x="953" y="26670"/>
                      <a:pt x="3810" y="30480"/>
                    </a:cubicBezTo>
                    <a:cubicBezTo>
                      <a:pt x="47625" y="87630"/>
                      <a:pt x="115253" y="123825"/>
                      <a:pt x="192405" y="123825"/>
                    </a:cubicBezTo>
                    <a:cubicBezTo>
                      <a:pt x="269558" y="123825"/>
                      <a:pt x="337185" y="87630"/>
                      <a:pt x="381000" y="30480"/>
                    </a:cubicBezTo>
                    <a:cubicBezTo>
                      <a:pt x="382905" y="27623"/>
                      <a:pt x="384810" y="23813"/>
                      <a:pt x="384810" y="19050"/>
                    </a:cubicBezTo>
                    <a:cubicBezTo>
                      <a:pt x="384810" y="8573"/>
                      <a:pt x="376238" y="0"/>
                      <a:pt x="365760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1B4A1ED-69EE-4CBB-BAD2-B9B75CDB76C9}"/>
                  </a:ext>
                </a:extLst>
              </p:cNvPr>
              <p:cNvSpPr/>
              <p:nvPr/>
            </p:nvSpPr>
            <p:spPr>
              <a:xfrm>
                <a:off x="5521202" y="3453130"/>
                <a:ext cx="723900" cy="723900"/>
              </a:xfrm>
              <a:custGeom>
                <a:avLst/>
                <a:gdLst>
                  <a:gd name="connsiteX0" fmla="*/ 361950 w 723900"/>
                  <a:gd name="connsiteY0" fmla="*/ 38100 h 723900"/>
                  <a:gd name="connsiteX1" fmla="*/ 685800 w 723900"/>
                  <a:gd name="connsiteY1" fmla="*/ 361950 h 723900"/>
                  <a:gd name="connsiteX2" fmla="*/ 361950 w 723900"/>
                  <a:gd name="connsiteY2" fmla="*/ 685800 h 723900"/>
                  <a:gd name="connsiteX3" fmla="*/ 38100 w 723900"/>
                  <a:gd name="connsiteY3" fmla="*/ 361950 h 723900"/>
                  <a:gd name="connsiteX4" fmla="*/ 361950 w 723900"/>
                  <a:gd name="connsiteY4" fmla="*/ 38100 h 723900"/>
                  <a:gd name="connsiteX5" fmla="*/ 361950 w 723900"/>
                  <a:gd name="connsiteY5" fmla="*/ 0 h 723900"/>
                  <a:gd name="connsiteX6" fmla="*/ 0 w 723900"/>
                  <a:gd name="connsiteY6" fmla="*/ 361950 h 723900"/>
                  <a:gd name="connsiteX7" fmla="*/ 361950 w 723900"/>
                  <a:gd name="connsiteY7" fmla="*/ 723900 h 723900"/>
                  <a:gd name="connsiteX8" fmla="*/ 723900 w 723900"/>
                  <a:gd name="connsiteY8" fmla="*/ 361950 h 723900"/>
                  <a:gd name="connsiteX9" fmla="*/ 361950 w 723900"/>
                  <a:gd name="connsiteY9" fmla="*/ 0 h 723900"/>
                  <a:gd name="connsiteX10" fmla="*/ 361950 w 723900"/>
                  <a:gd name="connsiteY10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3900" h="723900">
                    <a:moveTo>
                      <a:pt x="361950" y="38100"/>
                    </a:moveTo>
                    <a:cubicBezTo>
                      <a:pt x="540068" y="38100"/>
                      <a:pt x="685800" y="183833"/>
                      <a:pt x="685800" y="361950"/>
                    </a:cubicBezTo>
                    <a:cubicBezTo>
                      <a:pt x="685800" y="540068"/>
                      <a:pt x="540068" y="685800"/>
                      <a:pt x="361950" y="685800"/>
                    </a:cubicBezTo>
                    <a:cubicBezTo>
                      <a:pt x="183833" y="685800"/>
                      <a:pt x="38100" y="540068"/>
                      <a:pt x="38100" y="361950"/>
                    </a:cubicBezTo>
                    <a:cubicBezTo>
                      <a:pt x="38100" y="183833"/>
                      <a:pt x="183833" y="38100"/>
                      <a:pt x="361950" y="38100"/>
                    </a:cubicBezTo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lnTo>
                      <a:pt x="361950" y="0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B94FDCD-E666-437A-9218-EA0AAFD57BB2}"/>
              </a:ext>
            </a:extLst>
          </p:cNvPr>
          <p:cNvSpPr txBox="1"/>
          <p:nvPr/>
        </p:nvSpPr>
        <p:spPr>
          <a:xfrm>
            <a:off x="1976118" y="1431512"/>
            <a:ext cx="7511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Facial Expressions – Did our face betray us?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F324DF-7E57-4CCC-B3FF-6A14FA88AF3E}"/>
              </a:ext>
            </a:extLst>
          </p:cNvPr>
          <p:cNvSpPr txBox="1"/>
          <p:nvPr/>
        </p:nvSpPr>
        <p:spPr>
          <a:xfrm>
            <a:off x="1976118" y="2258985"/>
            <a:ext cx="8273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Eye Contact – Shows active listening and paying </a:t>
            </a:r>
          </a:p>
          <a:p>
            <a:r>
              <a:rPr lang="en-CA" sz="3200" dirty="0"/>
              <a:t>Attention and shows confidence</a:t>
            </a:r>
            <a:r>
              <a:rPr lang="en-CA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1B1C99-4C22-4B15-9A3F-A0D6B952890D}"/>
              </a:ext>
            </a:extLst>
          </p:cNvPr>
          <p:cNvSpPr txBox="1"/>
          <p:nvPr/>
        </p:nvSpPr>
        <p:spPr>
          <a:xfrm>
            <a:off x="1976118" y="3581629"/>
            <a:ext cx="6957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Posture – Does it escalate the situation?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93C164-EB28-45B0-ACFB-01CDEDD03EFB}"/>
              </a:ext>
            </a:extLst>
          </p:cNvPr>
          <p:cNvSpPr txBox="1"/>
          <p:nvPr/>
        </p:nvSpPr>
        <p:spPr>
          <a:xfrm>
            <a:off x="1976118" y="4667502"/>
            <a:ext cx="6668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Hand Movement – Can be very calming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17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7F81-8B0B-4636-9010-7B3A344B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en-CA" dirty="0"/>
              <a:t>Listening	</a:t>
            </a:r>
          </a:p>
        </p:txBody>
      </p:sp>
      <p:pic>
        <p:nvPicPr>
          <p:cNvPr id="5" name="Picture 4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F25D5A33-C5D4-4A95-9F2D-6BBA0191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0" r="15376" b="-3"/>
          <a:stretch/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9795F-DB05-48DF-ACF7-214ECD7D13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2142066"/>
            <a:ext cx="6380777" cy="3232519"/>
          </a:xfrm>
        </p:spPr>
        <p:txBody>
          <a:bodyPr>
            <a:normAutofit/>
          </a:bodyPr>
          <a:lstStyle/>
          <a:p>
            <a:r>
              <a:rPr lang="en-CA" dirty="0"/>
              <a:t>Art of listening</a:t>
            </a:r>
          </a:p>
          <a:p>
            <a:pPr lvl="1"/>
            <a:r>
              <a:rPr lang="en-CA" dirty="0"/>
              <a:t>Active listening</a:t>
            </a:r>
          </a:p>
          <a:p>
            <a:pPr lvl="1"/>
            <a:endParaRPr lang="en-CA" dirty="0"/>
          </a:p>
          <a:p>
            <a:r>
              <a:rPr lang="en-CA" dirty="0"/>
              <a:t>Why we listen</a:t>
            </a:r>
          </a:p>
          <a:p>
            <a:pPr lvl="1"/>
            <a:r>
              <a:rPr lang="en-CA" dirty="0"/>
              <a:t>Wants and needs</a:t>
            </a:r>
          </a:p>
        </p:txBody>
      </p:sp>
    </p:spTree>
    <p:extLst>
      <p:ext uri="{BB962C8B-B14F-4D97-AF65-F5344CB8AC3E}">
        <p14:creationId xmlns:p14="http://schemas.microsoft.com/office/powerpoint/2010/main" val="234940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0D43-4B5C-4DE6-8A6A-3A45E5B5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5CB41-A9B9-44D9-9E3C-43ABEE204A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Video review</a:t>
            </a:r>
          </a:p>
          <a:p>
            <a:r>
              <a:rPr lang="en-CA" dirty="0"/>
              <a:t>Watch our games after for learning tool</a:t>
            </a:r>
          </a:p>
          <a:p>
            <a:r>
              <a:rPr lang="en-CA" dirty="0"/>
              <a:t>Not a regular tool used in our tool box at most levels</a:t>
            </a:r>
          </a:p>
        </p:txBody>
      </p:sp>
      <p:pic>
        <p:nvPicPr>
          <p:cNvPr id="2050" name="Picture 2" descr="Image result for baseball umpire watching video">
            <a:extLst>
              <a:ext uri="{FF2B5EF4-FFF2-40B4-BE49-F238E27FC236}">
                <a16:creationId xmlns:a16="http://schemas.microsoft.com/office/drawing/2014/main" id="{F32BD9E7-7E61-F144-AAB5-71C3E6CF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28" y="2063396"/>
            <a:ext cx="4004572" cy="22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0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0468E-D758-47E6-9B2B-8131E7CD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CA" sz="4800"/>
              <a:t>BE PREPARED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7CC4C-6AA8-4FDE-9F81-7CD85E3F1F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DOING YOUR HOME WORK</a:t>
            </a:r>
          </a:p>
          <a:p>
            <a:pPr lvl="1"/>
            <a:r>
              <a:rPr lang="en-C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KNOWING NAMES &amp; Personalities</a:t>
            </a:r>
          </a:p>
          <a:p>
            <a:pPr lvl="1"/>
            <a:r>
              <a:rPr lang="en-C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YOUR GOING TO SAY BEFORE YOU HAVE TO SAY IT.</a:t>
            </a:r>
          </a:p>
        </p:txBody>
      </p:sp>
      <p:pic>
        <p:nvPicPr>
          <p:cNvPr id="3074" name="Picture 2" descr="Image result for be prepared">
            <a:extLst>
              <a:ext uri="{FF2B5EF4-FFF2-40B4-BE49-F238E27FC236}">
                <a16:creationId xmlns:a16="http://schemas.microsoft.com/office/drawing/2014/main" id="{207B0871-EEF0-B742-94BD-8570D8E6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360">
            <a:off x="7983886" y="1058427"/>
            <a:ext cx="3293050" cy="20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5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C0934DB-9F1A-48E6-9566-081FE345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86C7D-C382-493B-ADAD-58CB79E7C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37704" y="0"/>
            <a:ext cx="4654296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074E7-D20F-4E4B-AA6D-F3FB5622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347" y="-1042252"/>
            <a:ext cx="3389714" cy="5400892"/>
          </a:xfrm>
        </p:spPr>
        <p:txBody>
          <a:bodyPr>
            <a:normAutofit/>
          </a:bodyPr>
          <a:lstStyle/>
          <a:p>
            <a:r>
              <a:rPr lang="en-CA" sz="3400" dirty="0">
                <a:solidFill>
                  <a:srgbClr val="FFFFFF"/>
                </a:solidFill>
              </a:rPr>
              <a:t>Built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2215-0EB0-4973-BD0F-56C3135311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6285523" cy="5464908"/>
          </a:xfrm>
        </p:spPr>
        <p:txBody>
          <a:bodyPr>
            <a:normAutofit/>
          </a:bodyPr>
          <a:lstStyle/>
          <a:p>
            <a:r>
              <a:rPr lang="en-CA" sz="3600" dirty="0"/>
              <a:t>Opportunities created within the game</a:t>
            </a:r>
          </a:p>
          <a:p>
            <a:pPr lvl="1"/>
            <a:r>
              <a:rPr lang="en-CA" sz="3600" dirty="0"/>
              <a:t>BUMP ON THE GOALIE</a:t>
            </a:r>
          </a:p>
          <a:p>
            <a:pPr lvl="1"/>
            <a:r>
              <a:rPr lang="en-CA" sz="3600" dirty="0"/>
              <a:t>OPENING FACE OFF</a:t>
            </a:r>
          </a:p>
          <a:p>
            <a:pPr lvl="1"/>
            <a:r>
              <a:rPr lang="en-CA" sz="3600" dirty="0"/>
              <a:t>By the bench on a stoppage</a:t>
            </a:r>
          </a:p>
        </p:txBody>
      </p:sp>
      <p:pic>
        <p:nvPicPr>
          <p:cNvPr id="4100" name="Picture 4" descr="Image result for umpire talking to player">
            <a:extLst>
              <a:ext uri="{FF2B5EF4-FFF2-40B4-BE49-F238E27FC236}">
                <a16:creationId xmlns:a16="http://schemas.microsoft.com/office/drawing/2014/main" id="{125200FE-871F-2A4C-A32C-D54430A6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347" y="2731008"/>
            <a:ext cx="3684016" cy="27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2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BECC-E2AA-415E-B532-A72486E6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CA" sz="3600">
                <a:solidFill>
                  <a:srgbClr val="FFFFFF"/>
                </a:solidFill>
              </a:rPr>
              <a:t>Manufactured opportunities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D321-F978-4963-9B78-B127ABA7ED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461" y="1226122"/>
            <a:ext cx="6526045" cy="4405756"/>
          </a:xfrm>
        </p:spPr>
        <p:txBody>
          <a:bodyPr anchor="ctr">
            <a:normAutofit/>
          </a:bodyPr>
          <a:lstStyle/>
          <a:p>
            <a:r>
              <a:rPr lang="en-C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Creating opportunities to communicate</a:t>
            </a:r>
          </a:p>
          <a:p>
            <a:pPr lvl="1"/>
            <a:r>
              <a:rPr lang="en-C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 LINE CHANGE</a:t>
            </a:r>
          </a:p>
          <a:p>
            <a:pPr lvl="1"/>
            <a:r>
              <a:rPr lang="en-C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PLAYER IN THE LEAGUE</a:t>
            </a:r>
          </a:p>
          <a:p>
            <a:pPr lvl="1"/>
            <a:r>
              <a:rPr lang="en-C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PLAY FROM THE GAME BEFORE</a:t>
            </a:r>
          </a:p>
        </p:txBody>
      </p:sp>
    </p:spTree>
    <p:extLst>
      <p:ext uri="{BB962C8B-B14F-4D97-AF65-F5344CB8AC3E}">
        <p14:creationId xmlns:p14="http://schemas.microsoft.com/office/powerpoint/2010/main" val="321815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E61D0-0237-4AFB-8B32-239576B5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CA" sz="3800"/>
              <a:t>Deescalating situations VS ESCALATING SITUATIONS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316C80-F7A6-47CA-A3A5-9F844D2C1F5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2523332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3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7222-CAD0-437C-BC2D-B50EE2D3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CA" dirty="0"/>
              <a:t>Humanizing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FDD083-75A0-4D78-B5A6-474111A2BBE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687714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7170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7441-B7D2-4139-9691-8EB0B1ED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Don’t be afraid to smile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0EED-1F57-45F2-9C73-E2F37FCE3B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End of the day this is a game and fun </a:t>
            </a:r>
          </a:p>
          <a:p>
            <a:pPr marL="0" indent="0">
              <a:buNone/>
            </a:pPr>
            <a:r>
              <a:rPr lang="en-CA" dirty="0"/>
              <a:t>     should be had by all participants </a:t>
            </a:r>
          </a:p>
        </p:txBody>
      </p:sp>
      <p:pic>
        <p:nvPicPr>
          <p:cNvPr id="5122" name="Picture 2" descr="Image result for tom kowal">
            <a:extLst>
              <a:ext uri="{FF2B5EF4-FFF2-40B4-BE49-F238E27FC236}">
                <a16:creationId xmlns:a16="http://schemas.microsoft.com/office/drawing/2014/main" id="{2F10CAA9-4141-AF48-8E39-0FB15FED8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40" y="2063396"/>
            <a:ext cx="4367868" cy="317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7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B629-FCBC-4707-AB8A-B2896BBE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r>
              <a:rPr lang="en-CA" sz="5000"/>
              <a:t>my background		</a:t>
            </a:r>
          </a:p>
        </p:txBody>
      </p:sp>
      <p:sp>
        <p:nvSpPr>
          <p:cNvPr id="1030" name="Rectangle 72">
            <a:extLst>
              <a:ext uri="{FF2B5EF4-FFF2-40B4-BE49-F238E27FC236}">
                <a16:creationId xmlns:a16="http://schemas.microsoft.com/office/drawing/2014/main" id="{3B4FA06E-48D2-4B97-8B83-EBF8C400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tom kowal">
            <a:extLst>
              <a:ext uri="{FF2B5EF4-FFF2-40B4-BE49-F238E27FC236}">
                <a16:creationId xmlns:a16="http://schemas.microsoft.com/office/drawing/2014/main" id="{DB45EC44-A013-544F-BFDD-ABBBEE99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r="-1" b="-1"/>
          <a:stretch/>
        </p:blipFill>
        <p:spPr bwMode="auto">
          <a:xfrm>
            <a:off x="750708" y="689358"/>
            <a:ext cx="3611277" cy="42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D090-B353-400F-BEEA-7770958FD9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193" y="2071048"/>
            <a:ext cx="5993489" cy="28379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sz="1400"/>
              <a:t>Born and raised in Vernon BC</a:t>
            </a:r>
          </a:p>
          <a:p>
            <a:pPr>
              <a:lnSpc>
                <a:spcPct val="110000"/>
              </a:lnSpc>
            </a:pPr>
            <a:r>
              <a:rPr lang="en-CA" sz="1400"/>
              <a:t>Started officiating at 13</a:t>
            </a:r>
          </a:p>
          <a:p>
            <a:pPr>
              <a:lnSpc>
                <a:spcPct val="110000"/>
              </a:lnSpc>
            </a:pPr>
            <a:r>
              <a:rPr lang="en-CA" sz="1400"/>
              <a:t>Worked through junior and </a:t>
            </a:r>
            <a:r>
              <a:rPr lang="en-CA" sz="1400" err="1"/>
              <a:t>whl</a:t>
            </a:r>
            <a:endParaRPr lang="en-CA" sz="1400"/>
          </a:p>
          <a:p>
            <a:pPr>
              <a:lnSpc>
                <a:spcPct val="110000"/>
              </a:lnSpc>
            </a:pPr>
            <a:r>
              <a:rPr lang="en-CA" sz="1400"/>
              <a:t>Four years as NHL trainee</a:t>
            </a:r>
          </a:p>
          <a:p>
            <a:pPr>
              <a:lnSpc>
                <a:spcPct val="110000"/>
              </a:lnSpc>
            </a:pPr>
            <a:r>
              <a:rPr lang="en-CA" sz="1400"/>
              <a:t>1998 hired by </a:t>
            </a:r>
            <a:r>
              <a:rPr lang="en-CA" sz="1400" err="1"/>
              <a:t>Nhl</a:t>
            </a:r>
            <a:endParaRPr lang="en-CA" sz="1400"/>
          </a:p>
          <a:p>
            <a:pPr>
              <a:lnSpc>
                <a:spcPct val="110000"/>
              </a:lnSpc>
            </a:pPr>
            <a:r>
              <a:rPr lang="en-CA" sz="1400"/>
              <a:t>Worked 20 years</a:t>
            </a:r>
          </a:p>
          <a:p>
            <a:pPr>
              <a:lnSpc>
                <a:spcPct val="110000"/>
              </a:lnSpc>
            </a:pPr>
            <a:r>
              <a:rPr lang="en-CA" sz="1400"/>
              <a:t>2 years as </a:t>
            </a:r>
            <a:r>
              <a:rPr lang="en-CA" sz="1400" err="1"/>
              <a:t>whl</a:t>
            </a:r>
            <a:r>
              <a:rPr lang="en-CA" sz="1400"/>
              <a:t> officiating coach</a:t>
            </a:r>
          </a:p>
          <a:p>
            <a:pPr>
              <a:lnSpc>
                <a:spcPct val="110000"/>
              </a:lnSpc>
            </a:pPr>
            <a:r>
              <a:rPr lang="en-CA" sz="1400"/>
              <a:t>Currently bet at home ice hockey league officiating coach I </a:t>
            </a:r>
            <a:r>
              <a:rPr lang="en-CA" sz="1400" err="1"/>
              <a:t>austria</a:t>
            </a:r>
            <a:endParaRPr lang="en-CA" sz="1400"/>
          </a:p>
        </p:txBody>
      </p:sp>
    </p:spTree>
    <p:extLst>
      <p:ext uri="{BB962C8B-B14F-4D97-AF65-F5344CB8AC3E}">
        <p14:creationId xmlns:p14="http://schemas.microsoft.com/office/powerpoint/2010/main" val="346292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C544-C217-441D-B747-55DCDCEC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</a:t>
            </a:r>
          </a:p>
        </p:txBody>
      </p:sp>
      <p:pic>
        <p:nvPicPr>
          <p:cNvPr id="6146" name="Picture 2" descr="Image result for questions?">
            <a:extLst>
              <a:ext uri="{FF2B5EF4-FFF2-40B4-BE49-F238E27FC236}">
                <a16:creationId xmlns:a16="http://schemas.microsoft.com/office/drawing/2014/main" id="{4F466D65-9B61-F949-B181-BDC41F80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50" y="1017942"/>
            <a:ext cx="5336392" cy="400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7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132C-8C7C-40AE-ADA6-3A81C014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 for having 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2D913-E500-4C59-943C-F8882BD867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Great day to play two.</a:t>
            </a:r>
          </a:p>
        </p:txBody>
      </p:sp>
    </p:spTree>
    <p:extLst>
      <p:ext uri="{BB962C8B-B14F-4D97-AF65-F5344CB8AC3E}">
        <p14:creationId xmlns:p14="http://schemas.microsoft.com/office/powerpoint/2010/main" val="370434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D19B-ECB1-4E68-ABA4-592427E6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CA" sz="5000"/>
              <a:t>Most important traits in officials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5FFF44-E5F9-49CE-948A-F45B2FFF264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462718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3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6D43-D572-4B98-ABB7-1C9C0EF1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4201160"/>
          </a:xfrm>
        </p:spPr>
        <p:txBody>
          <a:bodyPr>
            <a:normAutofit/>
          </a:bodyPr>
          <a:lstStyle/>
          <a:p>
            <a:r>
              <a:rPr lang="en-CA" sz="3800" dirty="0"/>
              <a:t>what IS OUR GOAL IN COMMUNICATING?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41F4AB-27C5-4037-82E2-0CE13067C5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03" r="12603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3706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150262F-3F2E-4F92-B4F3-8432E5C5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48D69FF-8B07-4445-B67C-E1B04653A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62951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2537F52C-D759-44F1-BDAF-16E398935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37" y="0"/>
            <a:ext cx="7307266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D969A-2E02-466D-B94C-0E843669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3" y="1304458"/>
            <a:ext cx="6232219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dirty="0"/>
              <a:t>CREATE an environment so when times get tough, we can work together to get through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BA64C-5845-4540-A9C4-B86EF26952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224" y="4206239"/>
            <a:ext cx="6232218" cy="1066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In life or in a game, communication is the key to getting through hard times</a:t>
            </a:r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43FDB7F4-FB1F-408A-B66C-83ACB469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262678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id="{EDB32366-2580-4ADB-B2F2-12625601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5762147"/>
            <a:ext cx="7277101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5F174F41-35DD-43D7-B93D-80559545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677" y="450792"/>
            <a:ext cx="3600028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E29B3-16C0-4FE4-8B80-F3CE1D3AC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3" r="7607" b="3"/>
          <a:stretch/>
        </p:blipFill>
        <p:spPr>
          <a:xfrm>
            <a:off x="8374980" y="684680"/>
            <a:ext cx="3121157" cy="54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9C600-61E2-4A7C-BFF7-292D33FB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CA" sz="3300">
                <a:solidFill>
                  <a:srgbClr val="FFFFFF"/>
                </a:solidFill>
              </a:rPr>
              <a:t>Why do we communicate?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159693D-7209-431B-8E23-931D4B9F58B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1388523"/>
              </p:ext>
            </p:extLst>
          </p:nvPr>
        </p:nvGraphicFramePr>
        <p:xfrm>
          <a:off x="4523082" y="1641621"/>
          <a:ext cx="7197460" cy="492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88FD02-F675-47A4-A78F-1D5363CB803F}"/>
              </a:ext>
            </a:extLst>
          </p:cNvPr>
          <p:cNvSpPr txBox="1"/>
          <p:nvPr/>
        </p:nvSpPr>
        <p:spPr>
          <a:xfrm>
            <a:off x="4523082" y="810623"/>
            <a:ext cx="428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Our Goals</a:t>
            </a:r>
          </a:p>
        </p:txBody>
      </p:sp>
    </p:spTree>
    <p:extLst>
      <p:ext uri="{BB962C8B-B14F-4D97-AF65-F5344CB8AC3E}">
        <p14:creationId xmlns:p14="http://schemas.microsoft.com/office/powerpoint/2010/main" val="313136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A9FB-780A-485D-B5C5-EE297D26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8496" cy="1151965"/>
          </a:xfrm>
        </p:spPr>
        <p:txBody>
          <a:bodyPr>
            <a:normAutofit/>
          </a:bodyPr>
          <a:lstStyle/>
          <a:p>
            <a:r>
              <a:rPr lang="en-CA" dirty="0"/>
              <a:t>HOCKEY VS BALL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543F-8055-405E-9112-922C7A9F71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6397157" cy="3237468"/>
          </a:xfrm>
        </p:spPr>
        <p:txBody>
          <a:bodyPr>
            <a:normAutofit/>
          </a:bodyPr>
          <a:lstStyle/>
          <a:p>
            <a:r>
              <a:rPr lang="en-CA"/>
              <a:t>OUR START WAS THEir FINISH</a:t>
            </a:r>
          </a:p>
          <a:p>
            <a:pPr lvl="1"/>
            <a:r>
              <a:rPr lang="en-CA"/>
              <a:t>MLB umpires are good people</a:t>
            </a:r>
          </a:p>
          <a:p>
            <a:r>
              <a:rPr lang="en-CA"/>
              <a:t>SAME PEOPLE, SAME ISSUES</a:t>
            </a:r>
          </a:p>
          <a:p>
            <a:pPr lvl="1"/>
            <a:r>
              <a:rPr lang="en-CA"/>
              <a:t>Issues the umpires had were same issues as referees</a:t>
            </a:r>
          </a:p>
          <a:p>
            <a:r>
              <a:rPr lang="en-CA"/>
              <a:t>WE ALL WANT THE BEST FOR THE GAME</a:t>
            </a:r>
          </a:p>
          <a:p>
            <a:r>
              <a:rPr lang="en-CA"/>
              <a:t>COMMUNICATION IS KEY FOR ALL SPORTS</a:t>
            </a:r>
          </a:p>
          <a:p>
            <a:pPr lvl="1"/>
            <a:r>
              <a:rPr lang="en-CA"/>
              <a:t>acceptance</a:t>
            </a:r>
          </a:p>
        </p:txBody>
      </p:sp>
      <p:pic>
        <p:nvPicPr>
          <p:cNvPr id="13" name="Graphic 12" descr="Ice hockey with solid fill">
            <a:extLst>
              <a:ext uri="{FF2B5EF4-FFF2-40B4-BE49-F238E27FC236}">
                <a16:creationId xmlns:a16="http://schemas.microsoft.com/office/drawing/2014/main" id="{8770ED97-3F17-42A7-BE9D-C8F8A64D4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471" y="306412"/>
            <a:ext cx="2373781" cy="2373781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15" name="Graphic 14" descr="Baseball with solid fill">
            <a:extLst>
              <a:ext uri="{FF2B5EF4-FFF2-40B4-BE49-F238E27FC236}">
                <a16:creationId xmlns:a16="http://schemas.microsoft.com/office/drawing/2014/main" id="{F6A254B5-EBBB-48FC-8B1C-13A4D3587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470" y="2927082"/>
            <a:ext cx="2373782" cy="2373782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2639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8065-C0D7-44CC-BFE2-55C2B8DD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COMMUNICATE	?</a:t>
            </a:r>
          </a:p>
        </p:txBody>
      </p:sp>
      <p:pic>
        <p:nvPicPr>
          <p:cNvPr id="5" name="Content Placeholder 4" descr="A picture containing snow&#10;&#10;Description automatically generated">
            <a:extLst>
              <a:ext uri="{FF2B5EF4-FFF2-40B4-BE49-F238E27FC236}">
                <a16:creationId xmlns:a16="http://schemas.microsoft.com/office/drawing/2014/main" id="{513CA2D6-1534-456F-8D5C-462AAC8E89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36240" y="1739611"/>
            <a:ext cx="6319519" cy="3696713"/>
          </a:xfrm>
        </p:spPr>
      </p:pic>
    </p:spTree>
    <p:extLst>
      <p:ext uri="{BB962C8B-B14F-4D97-AF65-F5344CB8AC3E}">
        <p14:creationId xmlns:p14="http://schemas.microsoft.com/office/powerpoint/2010/main" val="373867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CBD5E-8D13-45D0-95EE-B0A4AD1E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CA" dirty="0"/>
              <a:t>4 types of 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B4D624-D11B-46E0-A791-4B6AD5BE2C7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5226413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7651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12513</TotalTime>
  <Words>463</Words>
  <Application>Microsoft Macintosh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Impact</vt:lpstr>
      <vt:lpstr>Main Event</vt:lpstr>
      <vt:lpstr>UMPIRING: more then rules and mechanics</vt:lpstr>
      <vt:lpstr>my background  </vt:lpstr>
      <vt:lpstr>Most important traits in officials</vt:lpstr>
      <vt:lpstr>what IS OUR GOAL IN COMMUNICATING?</vt:lpstr>
      <vt:lpstr>CREATE an environment so when times get tough, we can work together to get through them</vt:lpstr>
      <vt:lpstr>Why do we communicate?</vt:lpstr>
      <vt:lpstr>HOCKEY VS BALL </vt:lpstr>
      <vt:lpstr>HOW DO WE COMMUNICATE ?</vt:lpstr>
      <vt:lpstr>4 types of communication</vt:lpstr>
      <vt:lpstr>verbal</vt:lpstr>
      <vt:lpstr>Non-verbal  is 93 percent of communication.</vt:lpstr>
      <vt:lpstr>Listening </vt:lpstr>
      <vt:lpstr>Visual communication</vt:lpstr>
      <vt:lpstr>BE PREPARED </vt:lpstr>
      <vt:lpstr>Built in communication</vt:lpstr>
      <vt:lpstr>Manufactured opportunities</vt:lpstr>
      <vt:lpstr>Deescalating situations VS ESCALATING SITUATIONS</vt:lpstr>
      <vt:lpstr>Humanizing</vt:lpstr>
      <vt:lpstr>Don’t be afraid to smile </vt:lpstr>
      <vt:lpstr>Questions</vt:lpstr>
      <vt:lpstr>Thank you for having 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UMPIRING:more then rules and mechanics</dc:title>
  <dc:creator>Tom Kowal</dc:creator>
  <cp:lastModifiedBy>Kris Hartley</cp:lastModifiedBy>
  <cp:revision>39</cp:revision>
  <dcterms:created xsi:type="dcterms:W3CDTF">2021-02-01T13:59:55Z</dcterms:created>
  <dcterms:modified xsi:type="dcterms:W3CDTF">2021-02-27T00:22:51Z</dcterms:modified>
</cp:coreProperties>
</file>